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1486" r:id="rId2"/>
    <p:sldId id="2801" r:id="rId3"/>
    <p:sldId id="2975" r:id="rId4"/>
    <p:sldId id="3072" r:id="rId5"/>
    <p:sldId id="2915" r:id="rId6"/>
    <p:sldId id="3091" r:id="rId7"/>
    <p:sldId id="3092" r:id="rId8"/>
    <p:sldId id="3093" r:id="rId9"/>
    <p:sldId id="3070" r:id="rId10"/>
    <p:sldId id="3120" r:id="rId11"/>
    <p:sldId id="3124" r:id="rId12"/>
    <p:sldId id="3148" r:id="rId13"/>
    <p:sldId id="3149" r:id="rId14"/>
    <p:sldId id="3151" r:id="rId15"/>
    <p:sldId id="3166" r:id="rId16"/>
    <p:sldId id="3150" r:id="rId17"/>
    <p:sldId id="3154" r:id="rId18"/>
    <p:sldId id="3152" r:id="rId19"/>
    <p:sldId id="3169" r:id="rId20"/>
    <p:sldId id="3153" r:id="rId21"/>
    <p:sldId id="3155" r:id="rId22"/>
    <p:sldId id="3156" r:id="rId23"/>
    <p:sldId id="3157" r:id="rId24"/>
    <p:sldId id="3167" r:id="rId25"/>
    <p:sldId id="3158" r:id="rId26"/>
    <p:sldId id="3118" r:id="rId27"/>
    <p:sldId id="3159" r:id="rId28"/>
    <p:sldId id="3094" r:id="rId29"/>
    <p:sldId id="3098" r:id="rId30"/>
    <p:sldId id="3095" r:id="rId31"/>
    <p:sldId id="3129" r:id="rId32"/>
    <p:sldId id="3170" r:id="rId33"/>
    <p:sldId id="3081" r:id="rId34"/>
    <p:sldId id="3090" r:id="rId35"/>
    <p:sldId id="3075" r:id="rId36"/>
    <p:sldId id="3165" r:id="rId37"/>
    <p:sldId id="3160" r:id="rId38"/>
    <p:sldId id="3164" r:id="rId39"/>
    <p:sldId id="3161" r:id="rId40"/>
    <p:sldId id="3162" r:id="rId41"/>
  </p:sldIdLst>
  <p:sldSz cx="9144000" cy="5143500" type="screen16x9"/>
  <p:notesSz cx="6858000" cy="9144000"/>
  <p:defaultTextStyle>
    <a:defPPr>
      <a:defRPr lang="en-US"/>
    </a:defPPr>
    <a:lvl1pPr algn="l" rtl="0" fontAlgn="base">
      <a:spcBef>
        <a:spcPct val="0"/>
      </a:spcBef>
      <a:spcAft>
        <a:spcPct val="0"/>
      </a:spcAft>
      <a:defRPr sz="1600" kern="1200">
        <a:solidFill>
          <a:schemeClr val="tx1"/>
        </a:solidFill>
        <a:latin typeface="Arial" charset="0"/>
        <a:ea typeface="MS PGothic" pitchFamily="34" charset="-128"/>
        <a:cs typeface="+mn-cs"/>
      </a:defRPr>
    </a:lvl1pPr>
    <a:lvl2pPr marL="457200" algn="l" rtl="0" fontAlgn="base">
      <a:spcBef>
        <a:spcPct val="0"/>
      </a:spcBef>
      <a:spcAft>
        <a:spcPct val="0"/>
      </a:spcAft>
      <a:defRPr sz="1600" kern="1200">
        <a:solidFill>
          <a:schemeClr val="tx1"/>
        </a:solidFill>
        <a:latin typeface="Arial" charset="0"/>
        <a:ea typeface="MS PGothic" pitchFamily="34" charset="-128"/>
        <a:cs typeface="+mn-cs"/>
      </a:defRPr>
    </a:lvl2pPr>
    <a:lvl3pPr marL="914400" algn="l" rtl="0" fontAlgn="base">
      <a:spcBef>
        <a:spcPct val="0"/>
      </a:spcBef>
      <a:spcAft>
        <a:spcPct val="0"/>
      </a:spcAft>
      <a:defRPr sz="1600" kern="1200">
        <a:solidFill>
          <a:schemeClr val="tx1"/>
        </a:solidFill>
        <a:latin typeface="Arial" charset="0"/>
        <a:ea typeface="MS PGothic" pitchFamily="34" charset="-128"/>
        <a:cs typeface="+mn-cs"/>
      </a:defRPr>
    </a:lvl3pPr>
    <a:lvl4pPr marL="1371600" algn="l" rtl="0" fontAlgn="base">
      <a:spcBef>
        <a:spcPct val="0"/>
      </a:spcBef>
      <a:spcAft>
        <a:spcPct val="0"/>
      </a:spcAft>
      <a:defRPr sz="1600" kern="1200">
        <a:solidFill>
          <a:schemeClr val="tx1"/>
        </a:solidFill>
        <a:latin typeface="Arial" charset="0"/>
        <a:ea typeface="MS PGothic" pitchFamily="34" charset="-128"/>
        <a:cs typeface="+mn-cs"/>
      </a:defRPr>
    </a:lvl4pPr>
    <a:lvl5pPr marL="1828800" algn="l" rtl="0" fontAlgn="base">
      <a:spcBef>
        <a:spcPct val="0"/>
      </a:spcBef>
      <a:spcAft>
        <a:spcPct val="0"/>
      </a:spcAft>
      <a:defRPr sz="1600" kern="1200">
        <a:solidFill>
          <a:schemeClr val="tx1"/>
        </a:solidFill>
        <a:latin typeface="Arial" charset="0"/>
        <a:ea typeface="MS PGothic" pitchFamily="34" charset="-128"/>
        <a:cs typeface="+mn-cs"/>
      </a:defRPr>
    </a:lvl5pPr>
    <a:lvl6pPr marL="2286000" algn="l" defTabSz="914400" rtl="0" eaLnBrk="1" latinLnBrk="0" hangingPunct="1">
      <a:defRPr sz="1600" kern="1200">
        <a:solidFill>
          <a:schemeClr val="tx1"/>
        </a:solidFill>
        <a:latin typeface="Arial" charset="0"/>
        <a:ea typeface="MS PGothic" pitchFamily="34" charset="-128"/>
        <a:cs typeface="+mn-cs"/>
      </a:defRPr>
    </a:lvl6pPr>
    <a:lvl7pPr marL="2743200" algn="l" defTabSz="914400" rtl="0" eaLnBrk="1" latinLnBrk="0" hangingPunct="1">
      <a:defRPr sz="1600" kern="1200">
        <a:solidFill>
          <a:schemeClr val="tx1"/>
        </a:solidFill>
        <a:latin typeface="Arial" charset="0"/>
        <a:ea typeface="MS PGothic" pitchFamily="34" charset="-128"/>
        <a:cs typeface="+mn-cs"/>
      </a:defRPr>
    </a:lvl7pPr>
    <a:lvl8pPr marL="3200400" algn="l" defTabSz="914400" rtl="0" eaLnBrk="1" latinLnBrk="0" hangingPunct="1">
      <a:defRPr sz="1600" kern="1200">
        <a:solidFill>
          <a:schemeClr val="tx1"/>
        </a:solidFill>
        <a:latin typeface="Arial" charset="0"/>
        <a:ea typeface="MS PGothic" pitchFamily="34" charset="-128"/>
        <a:cs typeface="+mn-cs"/>
      </a:defRPr>
    </a:lvl8pPr>
    <a:lvl9pPr marL="3657600" algn="l" defTabSz="914400" rtl="0" eaLnBrk="1" latinLnBrk="0" hangingPunct="1">
      <a:defRPr sz="1600" kern="1200">
        <a:solidFill>
          <a:schemeClr val="tx1"/>
        </a:solidFill>
        <a:latin typeface="Arial"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66FF66"/>
    <a:srgbClr val="FF66CC"/>
    <a:srgbClr val="FFFF66"/>
    <a:srgbClr val="FF33CC"/>
    <a:srgbClr val="FFFF00"/>
    <a:srgbClr val="FF9900"/>
    <a:srgbClr val="110759"/>
    <a:srgbClr val="FF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46" autoAdjust="0"/>
    <p:restoredTop sz="65082" autoAdjust="0"/>
  </p:normalViewPr>
  <p:slideViewPr>
    <p:cSldViewPr>
      <p:cViewPr varScale="1">
        <p:scale>
          <a:sx n="69" d="100"/>
          <a:sy n="69" d="100"/>
        </p:scale>
        <p:origin x="-1752" y="-96"/>
      </p:cViewPr>
      <p:guideLst>
        <p:guide orient="horz" pos="1620"/>
        <p:guide pos="2880"/>
      </p:guideLst>
    </p:cSldViewPr>
  </p:slideViewPr>
  <p:outlineViewPr>
    <p:cViewPr>
      <p:scale>
        <a:sx n="33" d="100"/>
        <a:sy n="33" d="100"/>
      </p:scale>
      <p:origin x="0" y="17008"/>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2592" y="-10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Arial" pitchFamily="34" charset="0"/>
                <a:ea typeface="ＭＳ Ｐゴシック" pitchFamily="34" charset="-128"/>
              </a:defRPr>
            </a:lvl1pPr>
          </a:lstStyle>
          <a:p>
            <a:pPr>
              <a:defRPr/>
            </a:pPr>
            <a:fld id="{7CD7DC39-4902-4D69-A48C-F781C741769C}" type="datetimeFigureOut">
              <a:rPr lang="en-US"/>
              <a:pPr>
                <a:defRPr/>
              </a:pPr>
              <a:t>8/22/2015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Arial" pitchFamily="34" charset="0"/>
                <a:ea typeface="ＭＳ Ｐゴシック" pitchFamily="34" charset="-128"/>
              </a:defRPr>
            </a:lvl1pPr>
          </a:lstStyle>
          <a:p>
            <a:pPr>
              <a:defRPr/>
            </a:pPr>
            <a:fld id="{43A8E68C-CE47-441D-A423-F3A0F411267C}" type="slidenum">
              <a:rPr lang="en-US"/>
              <a:pPr>
                <a:defRPr/>
              </a:pPr>
              <a:t>‹#›</a:t>
            </a:fld>
            <a:endParaRPr lang="en-US"/>
          </a:p>
        </p:txBody>
      </p:sp>
    </p:spTree>
    <p:extLst>
      <p:ext uri="{BB962C8B-B14F-4D97-AF65-F5344CB8AC3E}">
        <p14:creationId xmlns:p14="http://schemas.microsoft.com/office/powerpoint/2010/main" xmlns="" val="5967095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a:lnSpc>
                <a:spcPct val="90000"/>
              </a:lnSpc>
            </a:pPr>
            <a:r>
              <a:rPr lang="en-US" sz="1100" smtClean="0"/>
              <a:t>Om Ajnana timirandhasya, jnananjana salakaya		</a:t>
            </a:r>
          </a:p>
          <a:p>
            <a:pPr>
              <a:lnSpc>
                <a:spcPct val="90000"/>
              </a:lnSpc>
            </a:pPr>
            <a:r>
              <a:rPr lang="en-US" sz="1100" smtClean="0"/>
              <a:t>Caksur unmimiltam yena, tasmai sri gurave namah		</a:t>
            </a:r>
          </a:p>
          <a:p>
            <a:pPr>
              <a:lnSpc>
                <a:spcPct val="90000"/>
              </a:lnSpc>
            </a:pPr>
            <a:r>
              <a:rPr lang="en-US" sz="1100" smtClean="0"/>
              <a:t>Namah om vishnu padaya, radhikayah priyatmane		</a:t>
            </a:r>
          </a:p>
          <a:p>
            <a:pPr>
              <a:lnSpc>
                <a:spcPct val="90000"/>
              </a:lnSpc>
            </a:pPr>
            <a:r>
              <a:rPr lang="en-US" sz="1100" smtClean="0"/>
              <a:t>Sri-srimad bhaktivedanta, narayana iti namine		</a:t>
            </a:r>
          </a:p>
          <a:p>
            <a:pPr>
              <a:lnSpc>
                <a:spcPct val="90000"/>
              </a:lnSpc>
            </a:pPr>
            <a:endParaRPr lang="en-US" sz="1100" smtClean="0"/>
          </a:p>
          <a:p>
            <a:pPr>
              <a:lnSpc>
                <a:spcPct val="90000"/>
              </a:lnSpc>
            </a:pPr>
            <a:r>
              <a:rPr lang="en-US" sz="1100" smtClean="0"/>
              <a:t>Narayanam gurum vande,</a:t>
            </a:r>
            <a:r>
              <a:rPr lang="en-US" sz="1100" baseline="0" smtClean="0"/>
              <a:t> </a:t>
            </a:r>
            <a:r>
              <a:rPr lang="en-US" sz="1100" smtClean="0"/>
              <a:t>Saranam bhakta bāndhavam</a:t>
            </a:r>
          </a:p>
          <a:p>
            <a:pPr>
              <a:lnSpc>
                <a:spcPct val="90000"/>
              </a:lnSpc>
            </a:pPr>
            <a:r>
              <a:rPr lang="en-US" sz="1100" smtClean="0"/>
              <a:t>Gaura manobhishtam poornam,</a:t>
            </a:r>
            <a:r>
              <a:rPr lang="en-US" sz="1100" baseline="0" smtClean="0"/>
              <a:t> </a:t>
            </a:r>
            <a:r>
              <a:rPr lang="en-US" sz="1100" smtClean="0"/>
              <a:t>Radha dāsyam pradāyakam</a:t>
            </a:r>
          </a:p>
          <a:p>
            <a:pPr>
              <a:lnSpc>
                <a:spcPct val="90000"/>
              </a:lnSpc>
            </a:pPr>
            <a:r>
              <a:rPr lang="en-US" sz="1100" smtClean="0"/>
              <a:t>Rupānugācarya varyam,</a:t>
            </a:r>
            <a:r>
              <a:rPr lang="en-US" sz="1100" baseline="0" smtClean="0"/>
              <a:t> </a:t>
            </a:r>
            <a:r>
              <a:rPr lang="en-US" sz="1100" smtClean="0"/>
              <a:t>Rupa manjari preshtakam</a:t>
            </a:r>
          </a:p>
          <a:p>
            <a:pPr>
              <a:lnSpc>
                <a:spcPct val="90000"/>
              </a:lnSpc>
            </a:pPr>
            <a:r>
              <a:rPr lang="en-US" sz="1100" smtClean="0"/>
              <a:t>Patita pāvana bāndhava,</a:t>
            </a:r>
            <a:r>
              <a:rPr lang="en-US" sz="1100" baseline="0" smtClean="0"/>
              <a:t> </a:t>
            </a:r>
            <a:r>
              <a:rPr lang="en-US" sz="1100" smtClean="0"/>
              <a:t>Yugācarya nārāyanam</a:t>
            </a:r>
          </a:p>
          <a:p>
            <a:pPr>
              <a:lnSpc>
                <a:spcPct val="90000"/>
              </a:lnSpc>
            </a:pPr>
            <a:endParaRPr lang="en-US" sz="1100" smtClean="0"/>
          </a:p>
          <a:p>
            <a:pPr>
              <a:lnSpc>
                <a:spcPct val="90000"/>
              </a:lnSpc>
            </a:pPr>
            <a:r>
              <a:rPr lang="en-US" sz="1100" smtClean="0"/>
              <a:t>Sri krishna lila kathane sudaksham,</a:t>
            </a:r>
            <a:r>
              <a:rPr lang="en-US" sz="1100" baseline="0" smtClean="0"/>
              <a:t> </a:t>
            </a:r>
            <a:r>
              <a:rPr lang="en-US" sz="1100" smtClean="0"/>
              <a:t>Audarya-madhurya gunais ca yuktam</a:t>
            </a:r>
          </a:p>
          <a:p>
            <a:pPr>
              <a:lnSpc>
                <a:spcPct val="90000"/>
              </a:lnSpc>
            </a:pPr>
            <a:r>
              <a:rPr lang="en-US" sz="1100" smtClean="0"/>
              <a:t>Varam varenyam purusham mahantam,</a:t>
            </a:r>
            <a:r>
              <a:rPr lang="en-US" sz="1100" baseline="0" smtClean="0"/>
              <a:t> </a:t>
            </a:r>
            <a:r>
              <a:rPr lang="en-US" sz="1100" smtClean="0"/>
              <a:t>Narayanam tvam sirasa namami</a:t>
            </a:r>
          </a:p>
          <a:p>
            <a:pPr>
              <a:lnSpc>
                <a:spcPct val="90000"/>
              </a:lnSpc>
            </a:pPr>
            <a:endParaRPr lang="en-US" sz="1100" smtClean="0"/>
          </a:p>
          <a:p>
            <a:pPr>
              <a:lnSpc>
                <a:spcPct val="90000"/>
              </a:lnSpc>
            </a:pPr>
            <a:r>
              <a:rPr lang="en-US" sz="1100" smtClean="0"/>
              <a:t>He krishna karuna sindho, dina bandho jagat pate		</a:t>
            </a:r>
          </a:p>
          <a:p>
            <a:pPr>
              <a:lnSpc>
                <a:spcPct val="90000"/>
              </a:lnSpc>
            </a:pPr>
            <a:r>
              <a:rPr lang="en-US" sz="1100" smtClean="0"/>
              <a:t>Gopesha gopika kanta, radha kanta namo </a:t>
            </a:r>
            <a:r>
              <a:rPr lang="ja-JP" altLang="en-US" sz="1100" smtClean="0"/>
              <a:t>‘</a:t>
            </a:r>
            <a:r>
              <a:rPr lang="en-US" altLang="ja-JP" sz="1100" smtClean="0"/>
              <a:t>stu te</a:t>
            </a:r>
          </a:p>
          <a:p>
            <a:pPr>
              <a:lnSpc>
                <a:spcPct val="90000"/>
              </a:lnSpc>
            </a:pPr>
            <a:endParaRPr lang="en-US" sz="1100" smtClean="0"/>
          </a:p>
          <a:p>
            <a:pPr>
              <a:lnSpc>
                <a:spcPct val="90000"/>
              </a:lnSpc>
            </a:pPr>
            <a:r>
              <a:rPr lang="en-US" sz="1100" smtClean="0"/>
              <a:t>Tapta kancana gaurangi, radhe vrindavaneshvari</a:t>
            </a:r>
          </a:p>
          <a:p>
            <a:pPr>
              <a:lnSpc>
                <a:spcPct val="90000"/>
              </a:lnSpc>
            </a:pPr>
            <a:r>
              <a:rPr lang="en-US" sz="1100" smtClean="0"/>
              <a:t>vrsabhanu sute devi, pranamami hari priye</a:t>
            </a:r>
          </a:p>
          <a:p>
            <a:pPr>
              <a:lnSpc>
                <a:spcPct val="90000"/>
              </a:lnSpc>
            </a:pPr>
            <a:endParaRPr lang="en-US" sz="1100" smtClean="0"/>
          </a:p>
          <a:p>
            <a:pPr>
              <a:lnSpc>
                <a:spcPct val="90000"/>
              </a:lnSpc>
            </a:pPr>
            <a:r>
              <a:rPr lang="en-US" sz="1100" smtClean="0"/>
              <a:t>bhajami radham aravinda netram,</a:t>
            </a:r>
            <a:r>
              <a:rPr lang="en-US" sz="1100" baseline="0" smtClean="0"/>
              <a:t> </a:t>
            </a:r>
            <a:r>
              <a:rPr lang="en-US" sz="1100" smtClean="0"/>
              <a:t>smarami radham madhurasmi-tasyam</a:t>
            </a:r>
          </a:p>
          <a:p>
            <a:pPr>
              <a:lnSpc>
                <a:spcPct val="90000"/>
              </a:lnSpc>
            </a:pPr>
            <a:r>
              <a:rPr lang="en-US" sz="1100" smtClean="0"/>
              <a:t>vadami radham karuna bharardram,</a:t>
            </a:r>
            <a:r>
              <a:rPr lang="en-US" sz="1100" baseline="0" smtClean="0"/>
              <a:t> </a:t>
            </a:r>
            <a:r>
              <a:rPr lang="en-US" sz="1100" smtClean="0"/>
              <a:t>tato mam anyasti gatir na kapi</a:t>
            </a:r>
          </a:p>
          <a:p>
            <a:pPr>
              <a:lnSpc>
                <a:spcPct val="90000"/>
              </a:lnSpc>
            </a:pPr>
            <a:endParaRPr lang="en-US" sz="1100" smtClean="0"/>
          </a:p>
          <a:p>
            <a:pPr>
              <a:lnSpc>
                <a:spcPct val="90000"/>
              </a:lnSpc>
            </a:pPr>
            <a:r>
              <a:rPr lang="en-US" sz="1200" b="0" i="0" kern="1200" smtClean="0">
                <a:solidFill>
                  <a:schemeClr val="tx1"/>
                </a:solidFill>
                <a:latin typeface="+mn-lt"/>
                <a:ea typeface="MS PGothic" pitchFamily="34" charset="-128"/>
                <a:cs typeface="ＭＳ Ｐゴシック" charset="0"/>
              </a:rPr>
              <a:t>bhaktya vihina aparadha-laksaih,</a:t>
            </a:r>
            <a:r>
              <a:rPr lang="en-US" sz="1200" b="0" i="0" kern="1200" baseline="0" smtClean="0">
                <a:solidFill>
                  <a:schemeClr val="tx1"/>
                </a:solidFill>
                <a:latin typeface="+mn-lt"/>
                <a:ea typeface="MS PGothic" pitchFamily="34" charset="-128"/>
                <a:cs typeface="ＭＳ Ｐゴシック" charset="0"/>
              </a:rPr>
              <a:t> </a:t>
            </a:r>
            <a:r>
              <a:rPr lang="en-US" sz="1200" b="0" i="0" kern="1200" smtClean="0">
                <a:solidFill>
                  <a:schemeClr val="tx1"/>
                </a:solidFill>
                <a:latin typeface="+mn-lt"/>
                <a:ea typeface="MS PGothic" pitchFamily="34" charset="-128"/>
                <a:cs typeface="ＭＳ Ｐゴシック" charset="0"/>
              </a:rPr>
              <a:t>ksiptas ca kamadi-taranga-madhye</a:t>
            </a:r>
            <a:br>
              <a:rPr lang="en-US" sz="1200" b="0" i="0" kern="1200" smtClean="0">
                <a:solidFill>
                  <a:schemeClr val="tx1"/>
                </a:solidFill>
                <a:latin typeface="+mn-lt"/>
                <a:ea typeface="MS PGothic" pitchFamily="34" charset="-128"/>
                <a:cs typeface="ＭＳ Ｐゴシック" charset="0"/>
              </a:rPr>
            </a:br>
            <a:r>
              <a:rPr lang="en-US" sz="1200" b="0" i="0" kern="1200" smtClean="0">
                <a:solidFill>
                  <a:schemeClr val="tx1"/>
                </a:solidFill>
                <a:latin typeface="+mn-lt"/>
                <a:ea typeface="MS PGothic" pitchFamily="34" charset="-128"/>
                <a:cs typeface="ＭＳ Ｐゴシック" charset="0"/>
              </a:rPr>
              <a:t>krpamayi tvam saranam prapanna,</a:t>
            </a:r>
            <a:r>
              <a:rPr lang="en-US" sz="1200" b="0" i="0" kern="1200" baseline="0" smtClean="0">
                <a:solidFill>
                  <a:schemeClr val="tx1"/>
                </a:solidFill>
                <a:latin typeface="+mn-lt"/>
                <a:ea typeface="MS PGothic" pitchFamily="34" charset="-128"/>
                <a:cs typeface="ＭＳ Ｐゴシック" charset="0"/>
              </a:rPr>
              <a:t> </a:t>
            </a:r>
            <a:r>
              <a:rPr lang="en-US" sz="1200" b="0" i="0" kern="1200" smtClean="0">
                <a:solidFill>
                  <a:schemeClr val="tx1"/>
                </a:solidFill>
                <a:latin typeface="+mn-lt"/>
                <a:ea typeface="MS PGothic" pitchFamily="34" charset="-128"/>
                <a:cs typeface="ＭＳ Ｐゴシック" charset="0"/>
              </a:rPr>
              <a:t>vrnde namas te caranaravindam</a:t>
            </a:r>
            <a:endParaRPr lang="en-US" sz="1100" i="0" smtClean="0"/>
          </a:p>
          <a:p>
            <a:pPr>
              <a:lnSpc>
                <a:spcPct val="90000"/>
              </a:lnSpc>
            </a:pPr>
            <a:r>
              <a:rPr lang="en-US" sz="1100" smtClean="0"/>
              <a:t>--------------------------</a:t>
            </a:r>
          </a:p>
          <a:p>
            <a:pPr>
              <a:lnSpc>
                <a:spcPct val="90000"/>
              </a:lnSpc>
            </a:pPr>
            <a:r>
              <a:rPr lang="en-US" sz="1100" smtClean="0"/>
              <a:t>First of all, I pay my koti dandavat pranams to my diksha guru Om vishnupada rupanuga acharya Sri Sri Bhakti Vedanta Narayana Goswami maharaja. My koti dandavat pranams to Sri Sri Bhakti Vedanta Swami Prabhupada, and guru varga.</a:t>
            </a:r>
          </a:p>
          <a:p>
            <a:pPr>
              <a:lnSpc>
                <a:spcPct val="90000"/>
              </a:lnSpc>
            </a:pPr>
            <a:r>
              <a:rPr lang="en-US" sz="1100" smtClean="0"/>
              <a:t>My humble pranams at the lotus feet of all assembled devotees, vaishnavas and vaishnavis..</a:t>
            </a:r>
          </a:p>
          <a:p>
            <a:pPr>
              <a:lnSpc>
                <a:spcPct val="90000"/>
              </a:lnSpc>
            </a:pPr>
            <a:endParaRPr lang="en-US" sz="1100" smtClean="0"/>
          </a:p>
        </p:txBody>
      </p:sp>
      <p:sp>
        <p:nvSpPr>
          <p:cNvPr id="56324" name="Slide Number Placeholder 3"/>
          <p:cNvSpPr>
            <a:spLocks noGrp="1"/>
          </p:cNvSpPr>
          <p:nvPr>
            <p:ph type="sldNum" sz="quarter" idx="5"/>
          </p:nvPr>
        </p:nvSpPr>
        <p:spPr bwMode="auto">
          <a:noFill/>
          <a:ln>
            <a:miter lim="800000"/>
            <a:headEnd/>
            <a:tailEnd/>
          </a:ln>
        </p:spPr>
        <p:txBody>
          <a:bodyPr/>
          <a:lstStyle/>
          <a:p>
            <a:fld id="{A913AE17-75E7-4392-8ABB-850D66568FB4}" type="slidenum">
              <a:rPr lang="en-US" smtClean="0">
                <a:latin typeface="Arial" charset="0"/>
                <a:ea typeface="MS PGothic" pitchFamily="34" charset="-128"/>
              </a:rPr>
              <a:pPr/>
              <a:t>1</a:t>
            </a:fld>
            <a:endParaRPr lang="en-US" smtClean="0">
              <a:latin typeface="Arial" charset="0"/>
              <a:ea typeface="MS PGothic"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solidFill>
                  <a:srgbClr val="FFFF00"/>
                </a:solidFill>
              </a:rPr>
              <a:t>No.. He is always youthful!</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solidFill>
                  <a:srgbClr val="FFFF00"/>
                </a:solidFill>
              </a:rPr>
              <a:t>Yauvanam.</a:t>
            </a:r>
          </a:p>
          <a:p>
            <a:pPr marL="0" marR="0" indent="0" algn="l" defTabSz="914400" rtl="0" eaLnBrk="0" fontAlgn="base" latinLnBrk="0" hangingPunct="0">
              <a:lnSpc>
                <a:spcPct val="100000"/>
              </a:lnSpc>
              <a:spcBef>
                <a:spcPct val="30000"/>
              </a:spcBef>
              <a:spcAft>
                <a:spcPct val="0"/>
              </a:spcAft>
              <a:buClrTx/>
              <a:buSzTx/>
              <a:buFontTx/>
              <a:buNone/>
              <a:tabLst/>
              <a:defRPr/>
            </a:pPr>
            <a:endParaRPr lang="vi-VN" sz="1200" smtClean="0">
              <a:solidFill>
                <a:schemeClr val="bg1"/>
              </a:solidFill>
            </a:endParaRP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We age, but not Krishna!</a:t>
            </a:r>
          </a:p>
          <a:p>
            <a:r>
              <a:rPr lang="en-US" smtClean="0"/>
              <a:t>He is always of Nava (blooming) yauvana (youth)..!</a:t>
            </a:r>
          </a:p>
          <a:p>
            <a:endParaRPr lang="en-US" smtClean="0"/>
          </a:p>
          <a:p>
            <a:r>
              <a:rPr lang="en-US" smtClean="0"/>
              <a:t>In this world, we have the 4 defects..</a:t>
            </a:r>
            <a:r>
              <a:rPr lang="en-US" baseline="0" smtClean="0"/>
              <a:t> What are they?</a:t>
            </a:r>
            <a:endParaRPr lang="en-US" smtClean="0"/>
          </a:p>
          <a:p>
            <a:r>
              <a:rPr lang="en-US" smtClean="0"/>
              <a:t>Birth, Disease, Old Age and Death..</a:t>
            </a:r>
          </a:p>
          <a:p>
            <a:endParaRPr lang="en-US" smtClean="0"/>
          </a:p>
          <a:p>
            <a:r>
              <a:rPr lang="en-US" smtClean="0"/>
              <a:t>Who can conquer these?</a:t>
            </a:r>
          </a:p>
          <a:p>
            <a:r>
              <a:rPr lang="en-US" smtClean="0"/>
              <a:t>Scientists are trying hard. They want you to believe them that they will</a:t>
            </a:r>
            <a:r>
              <a:rPr lang="en-US" baseline="0" smtClean="0"/>
              <a:t> find a solution</a:t>
            </a:r>
            <a:r>
              <a:rPr lang="en-US" smtClean="0"/>
              <a:t>..</a:t>
            </a:r>
          </a:p>
          <a:p>
            <a:r>
              <a:rPr lang="en-US" smtClean="0"/>
              <a:t>But not not even a single scientist lived past 100 years?</a:t>
            </a:r>
          </a:p>
          <a:p>
            <a:r>
              <a:rPr lang="en-US" smtClean="0"/>
              <a:t>How can you believe them?</a:t>
            </a:r>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We age, but not Krishna!</a:t>
            </a:r>
          </a:p>
          <a:p>
            <a:r>
              <a:rPr lang="en-US" smtClean="0"/>
              <a:t>He is always of Nava (blooming) yauvana (youth)..!</a:t>
            </a:r>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What are the 4 defects of this world?</a:t>
            </a:r>
          </a:p>
          <a:p>
            <a:r>
              <a:rPr lang="en-US" smtClean="0"/>
              <a:t>Birth, Disease, Old Age and Death..</a:t>
            </a:r>
          </a:p>
          <a:p>
            <a:r>
              <a:rPr lang="en-US" smtClean="0"/>
              <a:t>Who can conquer these?</a:t>
            </a:r>
          </a:p>
          <a:p>
            <a:r>
              <a:rPr lang="en-US" smtClean="0"/>
              <a:t>No one..</a:t>
            </a:r>
          </a:p>
          <a:p>
            <a:endParaRPr lang="en-US" smtClean="0"/>
          </a:p>
          <a:p>
            <a:r>
              <a:rPr lang="en-US" smtClean="0"/>
              <a:t>But there are so many dharmis and activists who says “Nara Seva is Narayana Seva!”</a:t>
            </a:r>
          </a:p>
          <a:p>
            <a:r>
              <a:rPr lang="en-US" smtClean="0"/>
              <a:t>And fooling themselves..</a:t>
            </a:r>
          </a:p>
          <a:p>
            <a:r>
              <a:rPr lang="en-US" smtClean="0"/>
              <a:t>You cannot find this in the sastras.. It is manufactured..</a:t>
            </a:r>
          </a:p>
          <a:p>
            <a:r>
              <a:rPr lang="en-US" smtClean="0"/>
              <a:t>The real help you can do them is to stop all these 4 miseries..</a:t>
            </a:r>
          </a:p>
          <a:p>
            <a:r>
              <a:rPr lang="en-US" smtClean="0"/>
              <a:t>Can you help in that?</a:t>
            </a:r>
          </a:p>
          <a:p>
            <a:r>
              <a:rPr lang="en-US" smtClean="0"/>
              <a:t>No?</a:t>
            </a:r>
          </a:p>
          <a:p>
            <a:r>
              <a:rPr lang="en-US" smtClean="0"/>
              <a:t>Then what</a:t>
            </a:r>
            <a:r>
              <a:rPr lang="en-US" baseline="0" smtClean="0"/>
              <a:t> use is it? Because they will be born again and again?</a:t>
            </a:r>
          </a:p>
          <a:p>
            <a:r>
              <a:rPr lang="en-US" baseline="0" smtClean="0"/>
              <a:t>It is like chopping the leaves.. They will grow again!</a:t>
            </a:r>
          </a:p>
          <a:p>
            <a:r>
              <a:rPr lang="en-US" baseline="0" smtClean="0"/>
              <a:t>Can you pull out the root?</a:t>
            </a:r>
          </a:p>
          <a:p>
            <a:r>
              <a:rPr lang="en-US" baseline="0" smtClean="0"/>
              <a:t>No!</a:t>
            </a:r>
          </a:p>
          <a:p>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Then the body one day gives</a:t>
            </a:r>
            <a:r>
              <a:rPr lang="en-US" baseline="0" smtClean="0"/>
              <a:t> up!</a:t>
            </a:r>
          </a:p>
          <a:p>
            <a:r>
              <a:rPr lang="en-US" baseline="0" smtClean="0"/>
              <a:t>And it is taken to cremation...</a:t>
            </a:r>
          </a:p>
          <a:p>
            <a:endParaRPr lang="en-US" baseline="0" smtClean="0"/>
          </a:p>
          <a:p>
            <a:r>
              <a:rPr lang="en-US" baseline="0" smtClean="0"/>
              <a:t>The body that you alone was carrying for 24 hours a day had to be carried by 4 people at least..</a:t>
            </a:r>
          </a:p>
          <a:p>
            <a:endParaRPr lang="en-US" baseline="0" smtClean="0"/>
          </a:p>
          <a:p>
            <a:r>
              <a:rPr lang="en-US" baseline="0" smtClean="0"/>
              <a:t>Who was carrying your body all the time?</a:t>
            </a:r>
          </a:p>
          <a:p>
            <a:r>
              <a:rPr lang="en-US" baseline="0" smtClean="0"/>
              <a:t>And that left..</a:t>
            </a:r>
          </a:p>
          <a:p>
            <a:r>
              <a:rPr lang="en-US" baseline="0" smtClean="0"/>
              <a:t>What was that who left?</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mtClean="0"/>
              <a:t>But..</a:t>
            </a:r>
          </a:p>
          <a:p>
            <a:r>
              <a:rPr lang="en-US" smtClean="0"/>
              <a:t>Have you seen his</a:t>
            </a:r>
            <a:r>
              <a:rPr lang="en-US" baseline="0" smtClean="0"/>
              <a:t> soul?</a:t>
            </a:r>
          </a:p>
          <a:p>
            <a:r>
              <a:rPr lang="en-US" baseline="0" smtClean="0"/>
              <a:t>No..</a:t>
            </a:r>
          </a:p>
          <a:p>
            <a:r>
              <a:rPr lang="en-US" baseline="0" smtClean="0"/>
              <a:t>Then why are you worrying about something that you have never seen?</a:t>
            </a:r>
          </a:p>
          <a:p>
            <a:endParaRPr lang="en-US" baseline="0" smtClean="0"/>
          </a:p>
          <a:p>
            <a:r>
              <a:rPr lang="en-US" baseline="0" smtClean="0"/>
              <a:t>Believe it or not..</a:t>
            </a:r>
          </a:p>
          <a:p>
            <a:r>
              <a:rPr lang="en-US" baseline="0" smtClean="0"/>
              <a:t>Our death is SURELY coming..</a:t>
            </a:r>
          </a:p>
          <a:p>
            <a:r>
              <a:rPr lang="en-US" baseline="0" smtClean="0"/>
              <a:t>Every day sun rises to remind you about another day is starting..</a:t>
            </a:r>
          </a:p>
          <a:p>
            <a:r>
              <a:rPr lang="en-US" baseline="0" smtClean="0"/>
              <a:t>And it sets reminding that another day is gone and you are one more day near the death..</a:t>
            </a:r>
          </a:p>
          <a:p>
            <a:r>
              <a:rPr lang="en-US" baseline="0" smtClean="0"/>
              <a:t>When it comes it will be too late..</a:t>
            </a:r>
          </a:p>
          <a:p>
            <a:r>
              <a:rPr lang="en-US" smtClean="0"/>
              <a:t>.. We</a:t>
            </a:r>
            <a:r>
              <a:rPr lang="en-US" baseline="0" smtClean="0"/>
              <a:t> knew a close friend, young.. In VA..</a:t>
            </a:r>
          </a:p>
          <a:p>
            <a:r>
              <a:rPr lang="en-US" baseline="0" smtClean="0"/>
              <a:t>All of a sudden she was diagnosed with liver cancer..</a:t>
            </a:r>
          </a:p>
          <a:p>
            <a:r>
              <a:rPr lang="en-US" baseline="0" smtClean="0"/>
              <a:t>Went thru so many things.. None worked..</a:t>
            </a:r>
          </a:p>
          <a:p>
            <a:r>
              <a:rPr lang="en-US" baseline="0" smtClean="0"/>
              <a:t>Then took radiations.. The hairs were falling off.</a:t>
            </a:r>
          </a:p>
          <a:p>
            <a:r>
              <a:rPr lang="en-US" baseline="0" smtClean="0"/>
              <a:t>On the last day before pulling the life support off, she and her husband were together..</a:t>
            </a:r>
          </a:p>
          <a:p>
            <a:r>
              <a:rPr lang="en-US" baseline="0" smtClean="0"/>
              <a:t>And the next day, she was gone  !!!!</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What</a:t>
            </a:r>
            <a:r>
              <a:rPr lang="en-US" baseline="0" smtClean="0"/>
              <a:t> is this machine?</a:t>
            </a:r>
          </a:p>
          <a:p>
            <a:r>
              <a:rPr lang="en-US" baseline="0" smtClean="0"/>
              <a:t>I saw it by myself when in VA.</a:t>
            </a:r>
          </a:p>
          <a:p>
            <a:r>
              <a:rPr lang="en-US" baseline="0" smtClean="0"/>
              <a:t>She was very yong... Died of liver cancer.</a:t>
            </a:r>
          </a:p>
          <a:p>
            <a:endParaRPr lang="en-US" baseline="0" smtClean="0"/>
          </a:p>
          <a:p>
            <a:r>
              <a:rPr lang="en-US" baseline="0" smtClean="0"/>
              <a:t>I took both my boys to the place.. Why?</a:t>
            </a:r>
          </a:p>
          <a:p>
            <a:r>
              <a:rPr lang="en-US" baseline="0" smtClean="0"/>
              <a:t>Her son was a close friend of my sone.</a:t>
            </a:r>
          </a:p>
          <a:p>
            <a:endParaRPr lang="en-US" baseline="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The body</a:t>
            </a:r>
            <a:r>
              <a:rPr lang="en-US" baseline="0" smtClean="0"/>
              <a:t> was placed in a tray. The vedic priest chanted..</a:t>
            </a:r>
          </a:p>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Many placed nice flowers...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mtClean="0"/>
              <a:t>Then they closed the door..</a:t>
            </a:r>
          </a:p>
          <a:p>
            <a:r>
              <a:rPr lang="en-US" baseline="0" smtClean="0"/>
              <a:t>And they turned on the machine.... I was screaming inside when it was closed..</a:t>
            </a:r>
          </a:p>
          <a:p>
            <a:endParaRPr lang="en-US" baseline="0" smtClean="0"/>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And after some time, the attendant pulled out the tray..</a:t>
            </a:r>
          </a:p>
          <a:p>
            <a:r>
              <a:rPr lang="en-US" smtClean="0"/>
              <a:t>What do</a:t>
            </a:r>
            <a:r>
              <a:rPr lang="en-US" baseline="0" smtClean="0"/>
              <a:t> we </a:t>
            </a:r>
            <a:r>
              <a:rPr lang="en-US" smtClean="0"/>
              <a:t>get?</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Well, this is what it was..</a:t>
            </a:r>
          </a:p>
          <a:p>
            <a:endParaRPr lang="en-US" smtClean="0"/>
          </a:p>
          <a:p>
            <a:r>
              <a:rPr lang="en-US" smtClean="0"/>
              <a:t>Believe me! That is you.. Yes that is you!</a:t>
            </a:r>
          </a:p>
          <a:p>
            <a:endParaRPr lang="en-US" smtClean="0"/>
          </a:p>
          <a:p>
            <a:r>
              <a:rPr lang="en-US" smtClean="0"/>
              <a:t>It was given to her husband to take it with him!</a:t>
            </a:r>
          </a:p>
          <a:p>
            <a:r>
              <a:rPr lang="en-US" smtClean="0"/>
              <a:t>He carried it an urn and threw</a:t>
            </a:r>
            <a:r>
              <a:rPr lang="en-US" baseline="0" smtClean="0"/>
              <a:t> in Ganges!</a:t>
            </a:r>
          </a:p>
          <a:p>
            <a:endParaRPr lang="en-US" baseline="0" smtClean="0"/>
          </a:p>
          <a:p>
            <a:r>
              <a:rPr lang="en-US" baseline="0" smtClean="0"/>
              <a:t>Did anything at all help her?</a:t>
            </a:r>
          </a:p>
          <a:p>
            <a:r>
              <a:rPr lang="en-US" baseline="0" smtClean="0"/>
              <a:t>She is now in a small ziplock bag!</a:t>
            </a:r>
          </a:p>
          <a:p>
            <a:endParaRPr lang="en-US" baseline="0" smtClean="0"/>
          </a:p>
          <a:p>
            <a:r>
              <a:rPr lang="en-US" baseline="0" smtClean="0"/>
              <a:t>Believe me.. Every one will end up in a ziplock bag or in the ground..</a:t>
            </a:r>
          </a:p>
          <a:p>
            <a:endParaRPr lang="en-US" baseline="0" smtClean="0"/>
          </a:p>
          <a:p>
            <a:endParaRPr lang="en-US" baseline="0" smtClean="0"/>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Once trying to purchase an estate near</a:t>
            </a:r>
            <a:r>
              <a:rPr lang="en-US" baseline="0" smtClean="0"/>
              <a:t> Ooty..</a:t>
            </a:r>
          </a:p>
          <a:p>
            <a:r>
              <a:rPr lang="en-US" baseline="0" smtClean="0"/>
              <a:t>Met the owner and he was telling..</a:t>
            </a:r>
          </a:p>
          <a:p>
            <a:r>
              <a:rPr lang="en-US" baseline="0" smtClean="0"/>
              <a:t>This is all my estate.. I have more than 500 acres.. And my life belongs to here..</a:t>
            </a:r>
          </a:p>
          <a:p>
            <a:r>
              <a:rPr lang="en-US" baseline="0" smtClean="0"/>
              <a:t>Mmm.. What will you do when you leave your body..</a:t>
            </a:r>
          </a:p>
          <a:p>
            <a:r>
              <a:rPr lang="en-US" baseline="0" smtClean="0"/>
              <a:t>‘Oh.. As I own this estate, I want myself buried here..’</a:t>
            </a:r>
          </a:p>
          <a:p>
            <a:endParaRPr lang="en-US" baseline="0" smtClean="0"/>
          </a:p>
          <a:p>
            <a:r>
              <a:rPr lang="en-US" baseline="0" smtClean="0"/>
              <a:t>“O Fool! You do not own the land.. The land owns you.. It will disintegrate your body and absorb in its body!”</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a:pPr>
                <a:defRPr/>
              </a:pPr>
              <a:t>2</a:t>
            </a:fld>
            <a:endParaRPr lang="en-US"/>
          </a:p>
        </p:txBody>
      </p:sp>
    </p:spTree>
    <p:extLst>
      <p:ext uri="{BB962C8B-B14F-4D97-AF65-F5344CB8AC3E}">
        <p14:creationId xmlns="" xmlns:p14="http://schemas.microsoft.com/office/powerpoint/2010/main" val="17494683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But the spiritual world does not have any of these defects..</a:t>
            </a:r>
          </a:p>
          <a:p>
            <a:r>
              <a:rPr lang="en-US" smtClean="0"/>
              <a:t>No birth, no disease, no old age, and no death.... </a:t>
            </a:r>
          </a:p>
          <a:p>
            <a:r>
              <a:rPr lang="en-US" smtClean="0"/>
              <a:t>And hence no cremation!</a:t>
            </a:r>
          </a:p>
          <a:p>
            <a:endParaRPr lang="en-US" smtClean="0"/>
          </a:p>
          <a:p>
            <a:r>
              <a:rPr lang="en-US" smtClean="0"/>
              <a:t>Always bliss.. Infact ever increasing bliss..</a:t>
            </a:r>
          </a:p>
          <a:p>
            <a:r>
              <a:rPr lang="en-US" smtClean="0"/>
              <a:t>Why?</a:t>
            </a:r>
          </a:p>
          <a:p>
            <a:r>
              <a:rPr lang="en-US" smtClean="0"/>
              <a:t>Because it is beyond the jurisdiction of material nature.. There is NO MAYA there..</a:t>
            </a:r>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But here we are in MAYA</a:t>
            </a:r>
          </a:p>
          <a:p>
            <a:r>
              <a:rPr lang="en-US" smtClean="0"/>
              <a:t>Because we are so ignorant like a</a:t>
            </a:r>
            <a:r>
              <a:rPr lang="en-US" baseline="0" smtClean="0"/>
              <a:t> DONKEY </a:t>
            </a:r>
            <a:r>
              <a:rPr lang="en-US" smtClean="0"/>
              <a:t>about the future of our life..</a:t>
            </a:r>
          </a:p>
          <a:p>
            <a:r>
              <a:rPr lang="en-US" smtClean="0"/>
              <a:t>And so ignorant that our action in this world decides our next world..</a:t>
            </a:r>
          </a:p>
          <a:p>
            <a:r>
              <a:rPr lang="en-US" smtClean="0"/>
              <a:t>And we are so fool to just worry about our tonge..</a:t>
            </a:r>
          </a:p>
          <a:p>
            <a:r>
              <a:rPr lang="en-US" smtClean="0"/>
              <a:t>We become</a:t>
            </a:r>
            <a:r>
              <a:rPr lang="en-US" baseline="0" smtClean="0"/>
              <a:t> the killer of our own soul!</a:t>
            </a:r>
          </a:p>
          <a:p>
            <a:endParaRPr lang="en-US" baseline="0" smtClean="0"/>
          </a:p>
          <a:p>
            <a:r>
              <a:rPr lang="en-US" baseline="0" smtClean="0"/>
              <a:t>That husband was alone for some time..</a:t>
            </a:r>
          </a:p>
          <a:p>
            <a:r>
              <a:rPr lang="en-US" baseline="0" smtClean="0"/>
              <a:t>Then, MAYA took him over.. </a:t>
            </a:r>
          </a:p>
          <a:p>
            <a:r>
              <a:rPr lang="en-US" baseline="0" smtClean="0"/>
              <a:t>Now he is married again..</a:t>
            </a:r>
          </a:p>
          <a:p>
            <a:endParaRPr lang="en-US" baseline="0" smtClean="0"/>
          </a:p>
          <a:p>
            <a:r>
              <a:rPr lang="en-US" baseline="0" smtClean="0"/>
              <a:t>..... And we all know our death is also going to come.. Just a metter of when..</a:t>
            </a:r>
          </a:p>
          <a:p>
            <a:endParaRPr lang="en-US" baseline="0" smtClean="0"/>
          </a:p>
          <a:p>
            <a:r>
              <a:rPr lang="en-US" baseline="0" smtClean="0"/>
              <a:t>Can we get another human body?</a:t>
            </a:r>
          </a:p>
          <a:p>
            <a:r>
              <a:rPr lang="en-US" baseline="0" smtClean="0"/>
              <a:t>Not easy!</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Wso, what will an intelligent person do?</a:t>
            </a:r>
          </a:p>
          <a:p>
            <a:endParaRPr lang="en-US" smtClean="0"/>
          </a:p>
          <a:p>
            <a:r>
              <a:rPr lang="en-US" smtClean="0"/>
              <a:t>Do the needful so that We should not be born again!PERIOD!</a:t>
            </a:r>
          </a:p>
          <a:p>
            <a:r>
              <a:rPr lang="en-US" smtClean="0"/>
              <a:t>Nothing else is important..</a:t>
            </a:r>
          </a:p>
          <a:p>
            <a:endParaRPr lang="en-US" smtClean="0"/>
          </a:p>
          <a:p>
            <a:r>
              <a:rPr lang="en-US" smtClean="0"/>
              <a:t>But what should we do?</a:t>
            </a:r>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Gurudev</a:t>
            </a:r>
            <a:r>
              <a:rPr lang="en-US" baseline="0" smtClean="0"/>
              <a:t> tells us that our only business is to chant the holy names of the Lord.</a:t>
            </a:r>
          </a:p>
          <a:p>
            <a:endParaRPr lang="en-US" baseline="0" smtClean="0"/>
          </a:p>
          <a:p>
            <a:r>
              <a:rPr lang="en-US" baseline="0" smtClean="0"/>
              <a:t>That is the only one that can save us..</a:t>
            </a:r>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And we will reach His abhode!</a:t>
            </a:r>
          </a:p>
          <a:p>
            <a:endParaRPr lang="en-US" smtClean="0"/>
          </a:p>
          <a:p>
            <a:r>
              <a:rPr lang="en-US" smtClean="0"/>
              <a:t>What are</a:t>
            </a:r>
            <a:r>
              <a:rPr lang="en-US" baseline="0" smtClean="0"/>
              <a:t> the best things about His abhode?</a:t>
            </a:r>
          </a:p>
          <a:p>
            <a:endParaRPr lang="en-US" baseline="0" smtClean="0"/>
          </a:p>
          <a:p>
            <a:r>
              <a:rPr lang="en-US" baseline="0" smtClean="0"/>
              <a:t>No birth, no disease, no old age and no death!</a:t>
            </a:r>
          </a:p>
          <a:p>
            <a:endParaRPr lang="en-US" baseline="0" smtClean="0"/>
          </a:p>
          <a:p>
            <a:r>
              <a:rPr lang="en-US" baseline="0" smtClean="0"/>
              <a:t>Why? Because we attain His qualities due to His mercy..</a:t>
            </a:r>
          </a:p>
          <a:p>
            <a:endParaRPr lang="en-US" baseline="0" smtClean="0"/>
          </a:p>
          <a:p>
            <a:r>
              <a:rPr lang="en-US" baseline="0" smtClean="0"/>
              <a:t>He is NAVA Yavana .. What is nava Yavana?</a:t>
            </a:r>
          </a:p>
          <a:p>
            <a:endParaRPr lang="en-US" baseline="0" smtClean="0"/>
          </a:p>
          <a:p>
            <a:r>
              <a:rPr lang="en-US" baseline="0" smtClean="0"/>
              <a:t>What kind of youth He is in?</a:t>
            </a:r>
          </a:p>
          <a:p>
            <a:endParaRPr lang="en-US" baseline="0" smtClean="0"/>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solidFill>
                  <a:srgbClr val="FFFF00"/>
                </a:solidFill>
              </a:rPr>
              <a:t>He</a:t>
            </a:r>
            <a:r>
              <a:rPr lang="en-US" sz="1200" baseline="0" smtClean="0">
                <a:solidFill>
                  <a:srgbClr val="FFFF00"/>
                </a:solidFill>
              </a:rPr>
              <a:t> is</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solidFill>
                  <a:srgbClr val="FFFF00"/>
                </a:solidFill>
              </a:rPr>
              <a:t>....</a:t>
            </a:r>
            <a:r>
              <a:rPr lang="vi-VN" sz="1200" smtClean="0">
                <a:solidFill>
                  <a:srgbClr val="FFFF00"/>
                </a:solidFill>
              </a:rPr>
              <a:t> nava-yauvanaḿ ca</a:t>
            </a:r>
          </a:p>
          <a:p>
            <a:endParaRPr lang="en-US" sz="1200" smtClean="0">
              <a:solidFill>
                <a:srgbClr val="FFFF00"/>
              </a:solidFill>
            </a:endParaRPr>
          </a:p>
          <a:p>
            <a:r>
              <a:rPr lang="vi-VN" sz="1200" smtClean="0">
                <a:solidFill>
                  <a:srgbClr val="FFFF00"/>
                </a:solidFill>
              </a:rPr>
              <a:t>Nava</a:t>
            </a:r>
            <a:r>
              <a:rPr lang="en-US" sz="1200" baseline="0" smtClean="0">
                <a:solidFill>
                  <a:srgbClr val="FFFF00"/>
                </a:solidFill>
              </a:rPr>
              <a:t>         </a:t>
            </a:r>
            <a:r>
              <a:rPr lang="vi-VN" sz="1200" smtClean="0">
                <a:solidFill>
                  <a:schemeClr val="bg1"/>
                </a:solidFill>
              </a:rPr>
              <a:t>-</a:t>
            </a:r>
            <a:r>
              <a:rPr lang="en-US" sz="1200" smtClean="0">
                <a:solidFill>
                  <a:schemeClr val="bg1"/>
                </a:solidFill>
              </a:rPr>
              <a:t> blooming</a:t>
            </a:r>
          </a:p>
          <a:p>
            <a:r>
              <a:rPr lang="en-US" sz="1200" smtClean="0">
                <a:solidFill>
                  <a:schemeClr val="bg1"/>
                </a:solidFill>
              </a:rPr>
              <a:t>Yauvanam – Kishora – fifteen years youth</a:t>
            </a:r>
          </a:p>
          <a:p>
            <a:endParaRPr lang="en-US" sz="1200" smtClean="0">
              <a:solidFill>
                <a:schemeClr val="bg1"/>
              </a:solidFill>
            </a:endParaRPr>
          </a:p>
          <a:p>
            <a:r>
              <a:rPr lang="en-US" sz="1200" smtClean="0">
                <a:solidFill>
                  <a:schemeClr val="bg1"/>
                </a:solidFill>
              </a:rPr>
              <a:t>Krishna’s beauty is always showing more and more beautiful..</a:t>
            </a:r>
          </a:p>
          <a:p>
            <a:endParaRPr lang="en-US" sz="1200" smtClean="0">
              <a:solidFill>
                <a:schemeClr val="bg1"/>
              </a:solidFill>
            </a:endParaRPr>
          </a:p>
          <a:p>
            <a:r>
              <a:rPr lang="en-US" sz="1200" smtClean="0">
                <a:solidFill>
                  <a:schemeClr val="bg1"/>
                </a:solidFill>
              </a:rPr>
              <a:t>Every day, He is more beautiful and more fresh..</a:t>
            </a:r>
          </a:p>
          <a:p>
            <a:r>
              <a:rPr lang="en-US" sz="1200" smtClean="0">
                <a:solidFill>
                  <a:schemeClr val="bg1"/>
                </a:solidFill>
              </a:rPr>
              <a:t>What kind of youth he is in Goloka?</a:t>
            </a:r>
          </a:p>
          <a:p>
            <a:r>
              <a:rPr lang="en-US" sz="1200" smtClean="0">
                <a:solidFill>
                  <a:schemeClr val="bg1"/>
                </a:solidFill>
              </a:rPr>
              <a:t>He is in KAISHORAM </a:t>
            </a:r>
            <a:r>
              <a:rPr lang="en-US" sz="1200" baseline="0" smtClean="0">
                <a:solidFill>
                  <a:schemeClr val="bg1"/>
                </a:solidFill>
              </a:rPr>
              <a:t>stage..</a:t>
            </a:r>
          </a:p>
          <a:p>
            <a:r>
              <a:rPr lang="en-US" sz="1200" baseline="0" smtClean="0">
                <a:solidFill>
                  <a:schemeClr val="bg1"/>
                </a:solidFill>
              </a:rPr>
              <a:t>That is the form of Nanda Nandan Krishna, Yashoda Nandan Krishna.</a:t>
            </a:r>
          </a:p>
          <a:p>
            <a:endParaRPr lang="en-US" sz="1200" baseline="0" smtClean="0">
              <a:solidFill>
                <a:schemeClr val="bg1"/>
              </a:solidFill>
            </a:endParaRPr>
          </a:p>
          <a:p>
            <a:endParaRPr lang="en-US" sz="1200" smtClean="0">
              <a:solidFill>
                <a:schemeClr val="bg1"/>
              </a:solidFill>
            </a:endParaRPr>
          </a:p>
          <a:p>
            <a:endParaRPr lang="en-US" sz="1200" smtClean="0">
              <a:solidFill>
                <a:schemeClr val="bg1"/>
              </a:solidFill>
            </a:endParaRPr>
          </a:p>
          <a:p>
            <a:endParaRPr lang="en-US" sz="1200" smtClean="0">
              <a:solidFill>
                <a:schemeClr val="bg1"/>
              </a:solidFill>
            </a:endParaRP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26</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But who can one achieve</a:t>
            </a:r>
            <a:r>
              <a:rPr lang="en-US" baseline="0" smtClean="0"/>
              <a:t> Goloka?</a:t>
            </a:r>
          </a:p>
          <a:p>
            <a:endParaRPr lang="en-US" baseline="0" smtClean="0"/>
          </a:p>
          <a:p>
            <a:r>
              <a:rPr lang="en-US" baseline="0" smtClean="0"/>
              <a:t>Can I chant Om and go?</a:t>
            </a:r>
          </a:p>
          <a:p>
            <a:r>
              <a:rPr lang="en-US" baseline="0" smtClean="0"/>
              <a:t>BIG NO!</a:t>
            </a:r>
          </a:p>
          <a:p>
            <a:endParaRPr lang="en-US" baseline="0" smtClean="0"/>
          </a:p>
          <a:p>
            <a:r>
              <a:rPr lang="en-US" baseline="0" smtClean="0"/>
              <a:t>In truth, it is not possible to go there!</a:t>
            </a:r>
          </a:p>
          <a:p>
            <a:r>
              <a:rPr lang="en-US" baseline="0" smtClean="0"/>
              <a:t>What about the 4 sampradaya?</a:t>
            </a:r>
          </a:p>
          <a:p>
            <a:r>
              <a:rPr lang="en-US" baseline="0" smtClean="0"/>
              <a:t>Answer is: NO!</a:t>
            </a:r>
          </a:p>
          <a:p>
            <a:endParaRPr lang="en-US" baseline="0" smtClean="0"/>
          </a:p>
          <a:p>
            <a:r>
              <a:rPr lang="en-US" baseline="0" smtClean="0"/>
              <a:t>Goloka is not Calcutta!</a:t>
            </a:r>
          </a:p>
          <a:p>
            <a:r>
              <a:rPr lang="en-US" baseline="0" smtClean="0"/>
              <a:t>Any one can go to Calcutta, but not Goloka!</a:t>
            </a:r>
          </a:p>
          <a:p>
            <a:r>
              <a:rPr lang="en-US" baseline="0" smtClean="0"/>
              <a:t>One can go to Vaikuntha, but not to Goloka!</a:t>
            </a:r>
          </a:p>
          <a:p>
            <a:endParaRPr lang="en-US" baseline="0" smtClean="0"/>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27</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What about Vedas? Can I study VEDAS and go there?</a:t>
            </a:r>
          </a:p>
          <a:p>
            <a:r>
              <a:rPr lang="en-US" smtClean="0"/>
              <a:t>NO.. Certainly not.. Dry Vedic Sholars have no place in Goloka!</a:t>
            </a:r>
          </a:p>
          <a:p>
            <a:endParaRPr lang="en-US" smtClean="0"/>
          </a:p>
          <a:p>
            <a:r>
              <a:rPr lang="en-US" smtClean="0"/>
              <a:t>Krishna</a:t>
            </a:r>
            <a:r>
              <a:rPr lang="en-US" baseline="0" smtClean="0"/>
              <a:t> c</a:t>
            </a:r>
            <a:r>
              <a:rPr lang="en-US" smtClean="0"/>
              <a:t>annot be known by Vedas...</a:t>
            </a:r>
          </a:p>
          <a:p>
            <a:endParaRPr lang="en-US" smtClean="0"/>
          </a:p>
          <a:p>
            <a:r>
              <a:rPr lang="en-US" smtClean="0"/>
              <a:t>But</a:t>
            </a:r>
            <a:r>
              <a:rPr lang="en-US" baseline="0" smtClean="0"/>
              <a:t> w</a:t>
            </a:r>
            <a:r>
              <a:rPr lang="en-US" smtClean="0"/>
              <a:t>e are studying the vedas for thosands and thosands of years..</a:t>
            </a:r>
          </a:p>
          <a:p>
            <a:r>
              <a:rPr lang="en-US" smtClean="0"/>
              <a:t>If you study Vedas, you are considered like a Pundit and very respected..</a:t>
            </a:r>
          </a:p>
          <a:p>
            <a:r>
              <a:rPr lang="en-US" smtClean="0"/>
              <a:t>But here it is said, Krishna cannot be known by Vedas.</a:t>
            </a:r>
          </a:p>
          <a:p>
            <a:r>
              <a:rPr lang="en-US" smtClean="0"/>
              <a:t>But studying Vedas is for thousands and thosands of years..</a:t>
            </a:r>
          </a:p>
          <a:p>
            <a:endParaRPr lang="en-US" smtClean="0"/>
          </a:p>
          <a:p>
            <a:r>
              <a:rPr lang="en-US" smtClean="0"/>
              <a:t>Do they know this?</a:t>
            </a:r>
          </a:p>
          <a:p>
            <a:r>
              <a:rPr lang="en-US" smtClean="0"/>
              <a:t>No!</a:t>
            </a:r>
          </a:p>
          <a:p>
            <a:endParaRPr lang="en-US" smtClean="0"/>
          </a:p>
          <a:p>
            <a:pPr marL="0" marR="0" indent="0" algn="l" defTabSz="914400" rtl="0" eaLnBrk="0" fontAlgn="base" latinLnBrk="0" hangingPunct="0">
              <a:lnSpc>
                <a:spcPct val="100000"/>
              </a:lnSpc>
              <a:spcBef>
                <a:spcPct val="30000"/>
              </a:spcBef>
              <a:spcAft>
                <a:spcPct val="0"/>
              </a:spcAft>
              <a:buClrTx/>
              <a:buSzTx/>
              <a:buFontTx/>
              <a:buNone/>
              <a:tabLst/>
              <a:defRPr/>
            </a:pPr>
            <a:r>
              <a:rPr lang="vi-VN" sz="1200" smtClean="0">
                <a:solidFill>
                  <a:srgbClr val="FFFF00"/>
                </a:solidFill>
              </a:rPr>
              <a:t>vedeṣu durlabham </a:t>
            </a:r>
            <a:r>
              <a:rPr lang="en-US" sz="1200" smtClean="0">
                <a:solidFill>
                  <a:srgbClr val="FFFF00"/>
                </a:solidFill>
              </a:rPr>
              <a:t>....</a:t>
            </a:r>
            <a:endParaRPr lang="vi-VN" sz="1200" smtClean="0">
              <a:solidFill>
                <a:srgbClr val="FFFF00"/>
              </a:solidFill>
            </a:endParaRPr>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And what about knowledge? The great Jnanis can go?</a:t>
            </a:r>
          </a:p>
          <a:p>
            <a:r>
              <a:rPr lang="en-US" smtClean="0"/>
              <a:t>Krishna says in Gita clearly that he cannot be seen</a:t>
            </a:r>
            <a:r>
              <a:rPr lang="en-US" baseline="0" smtClean="0"/>
              <a:t> by Jnanis.</a:t>
            </a:r>
          </a:p>
          <a:p>
            <a:r>
              <a:rPr lang="en-US" smtClean="0"/>
              <a:t>They can see paramatma but not Bhagavan Krishna.</a:t>
            </a:r>
          </a:p>
          <a:p>
            <a:endParaRPr lang="en-US" smtClean="0"/>
          </a:p>
          <a:p>
            <a:r>
              <a:rPr lang="en-US" smtClean="0"/>
              <a:t>If</a:t>
            </a:r>
            <a:r>
              <a:rPr lang="en-US" baseline="0" smtClean="0"/>
              <a:t> you want Krishna..</a:t>
            </a:r>
          </a:p>
          <a:p>
            <a:r>
              <a:rPr lang="en-US" baseline="0" smtClean="0"/>
              <a:t>And that is the only goal for you..</a:t>
            </a:r>
          </a:p>
          <a:p>
            <a:r>
              <a:rPr lang="en-US" baseline="0" smtClean="0"/>
              <a:t>Then, stay away from Jnanis and Yogis.</a:t>
            </a:r>
          </a:p>
          <a:p>
            <a:r>
              <a:rPr lang="en-US" baseline="0" smtClean="0"/>
              <a:t>Remove your brain first.. Even if you try to understand Krishna slightly using your brain and logic, he goes FAR away.</a:t>
            </a:r>
          </a:p>
          <a:p>
            <a:endParaRPr lang="en-US" baseline="0" smtClean="0"/>
          </a:p>
          <a:p>
            <a:r>
              <a:rPr lang="en-US" baseline="0" smtClean="0"/>
              <a:t>All the Jnanis also talk about BHAKTI too..</a:t>
            </a:r>
          </a:p>
          <a:p>
            <a:r>
              <a:rPr lang="en-US" baseline="0" smtClean="0"/>
              <a:t>But that has nothing to do with what we are talking...</a:t>
            </a:r>
          </a:p>
          <a:p>
            <a:r>
              <a:rPr lang="en-US" baseline="0" smtClean="0"/>
              <a:t>They are talking about CHAAYA BHAKTI – the shadow – Not the real.</a:t>
            </a:r>
          </a:p>
          <a:p>
            <a:endParaRPr lang="en-US" baseline="0" smtClean="0"/>
          </a:p>
          <a:p>
            <a:endParaRPr lang="en-US" baseline="0" smtClean="0"/>
          </a:p>
          <a:p>
            <a:endParaRPr lang="en-US" baseline="0" smtClean="0"/>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Vedic scholars put Krishna away..!</a:t>
            </a:r>
          </a:p>
          <a:p>
            <a:r>
              <a:rPr lang="en-US" smtClean="0"/>
              <a:t>No,  actually Krishna went away from them..</a:t>
            </a:r>
          </a:p>
          <a:p>
            <a:endParaRPr lang="en-US" smtClean="0"/>
          </a:p>
          <a:p>
            <a:r>
              <a:rPr lang="en-US" smtClean="0"/>
              <a:t>He says again and again that He can never be understood by studying Vedas..</a:t>
            </a:r>
          </a:p>
          <a:p>
            <a:endParaRPr lang="en-US" smtClean="0"/>
          </a:p>
          <a:p>
            <a:r>
              <a:rPr lang="en-US" smtClean="0"/>
              <a:t>Then we do we call us ‘Vedic Studies’?</a:t>
            </a:r>
          </a:p>
          <a:p>
            <a:endParaRPr lang="en-US" smtClean="0"/>
          </a:p>
          <a:p>
            <a:r>
              <a:rPr lang="en-US" smtClean="0"/>
              <a:t>Vedas</a:t>
            </a:r>
            <a:r>
              <a:rPr lang="en-US" baseline="0" smtClean="0"/>
              <a:t> can do two things..</a:t>
            </a:r>
          </a:p>
          <a:p>
            <a:pPr marL="228600" indent="-228600">
              <a:buAutoNum type="arabicParenR"/>
            </a:pPr>
            <a:r>
              <a:rPr lang="en-US" baseline="0" smtClean="0"/>
              <a:t>Can give you the apparent meaning, and</a:t>
            </a:r>
          </a:p>
          <a:p>
            <a:pPr marL="228600" indent="-228600">
              <a:buAutoNum type="arabicParenR"/>
            </a:pPr>
            <a:r>
              <a:rPr lang="en-US" baseline="0" smtClean="0"/>
              <a:t>Its actual meaning</a:t>
            </a:r>
          </a:p>
          <a:p>
            <a:pPr marL="228600" indent="-228600">
              <a:buAutoNum type="arabicParenR"/>
            </a:pPr>
            <a:endParaRPr lang="en-US" baseline="0" smtClean="0"/>
          </a:p>
          <a:p>
            <a:pPr marL="228600" indent="-228600">
              <a:buNone/>
            </a:pPr>
            <a:r>
              <a:rPr lang="en-US" baseline="0" smtClean="0"/>
              <a:t>So it can bewilder you!</a:t>
            </a:r>
          </a:p>
          <a:p>
            <a:pPr marL="228600" indent="-228600">
              <a:buNone/>
            </a:pPr>
            <a:r>
              <a:rPr lang="en-US" baseline="0" smtClean="0"/>
              <a:t>But if you know about Krishna from a devotee, they can give the real meaning..</a:t>
            </a:r>
          </a:p>
          <a:p>
            <a:pPr marL="228600" indent="-228600">
              <a:buNone/>
            </a:pPr>
            <a:r>
              <a:rPr lang="en-US" smtClean="0"/>
              <a:t>Here is an example..</a:t>
            </a:r>
          </a:p>
          <a:p>
            <a:pPr marL="228600" indent="-228600">
              <a:buNone/>
            </a:pPr>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smtClean="0">
                <a:solidFill>
                  <a:schemeClr val="tx1"/>
                </a:solidFill>
                <a:latin typeface="+mn-lt"/>
                <a:ea typeface="MS PGothic" pitchFamily="34" charset="-128"/>
                <a:cs typeface="ＭＳ Ｐゴシック" charset="0"/>
              </a:rPr>
              <a:t>Subhashitas</a:t>
            </a:r>
          </a:p>
          <a:p>
            <a:r>
              <a:rPr lang="en-US" sz="1200" b="0" i="0" kern="1200" smtClean="0">
                <a:solidFill>
                  <a:schemeClr val="tx1"/>
                </a:solidFill>
                <a:latin typeface="+mn-lt"/>
                <a:ea typeface="MS PGothic" pitchFamily="34" charset="-128"/>
                <a:cs typeface="ＭＳ Ｐゴシック" charset="0"/>
              </a:rPr>
              <a:t>=======</a:t>
            </a:r>
          </a:p>
          <a:p>
            <a:r>
              <a:rPr lang="en-US" sz="1200" b="0" i="0" kern="1200" smtClean="0">
                <a:solidFill>
                  <a:schemeClr val="tx1"/>
                </a:solidFill>
                <a:latin typeface="+mn-lt"/>
                <a:ea typeface="MS PGothic" pitchFamily="34" charset="-128"/>
                <a:cs typeface="ＭＳ Ｐゴシック" charset="0"/>
              </a:rPr>
              <a:t>By seeing Keshava (Krishna) falling down (dead) during the course of the battle, </a:t>
            </a:r>
          </a:p>
          <a:p>
            <a:r>
              <a:rPr lang="en-US" sz="1200" b="0" i="0" kern="1200" smtClean="0">
                <a:solidFill>
                  <a:schemeClr val="tx1"/>
                </a:solidFill>
                <a:latin typeface="+mn-lt"/>
                <a:ea typeface="MS PGothic" pitchFamily="34" charset="-128"/>
                <a:cs typeface="ＭＳ Ｐゴシック" charset="0"/>
              </a:rPr>
              <a:t>Pandavas became very happy , whereas the kauravas started weeping </a:t>
            </a:r>
          </a:p>
          <a:p>
            <a:r>
              <a:rPr lang="en-US" sz="1200" b="0" i="0" kern="1200" smtClean="0">
                <a:solidFill>
                  <a:schemeClr val="tx1"/>
                </a:solidFill>
                <a:latin typeface="+mn-lt"/>
                <a:ea typeface="MS PGothic" pitchFamily="34" charset="-128"/>
                <a:cs typeface="ＭＳ Ｐゴシック" charset="0"/>
              </a:rPr>
              <a:t>by saying 'Ha Keshav Ha Keshav‘</a:t>
            </a:r>
          </a:p>
          <a:p>
            <a:endParaRPr lang="en-US" smtClean="0"/>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31</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Ka</a:t>
            </a:r>
            <a:r>
              <a:rPr lang="en-US" baseline="0" smtClean="0"/>
              <a:t> – Water, Ke – In the water (Locative Singular)</a:t>
            </a:r>
          </a:p>
          <a:p>
            <a:r>
              <a:rPr lang="en-US" baseline="0" smtClean="0"/>
              <a:t>Shavam – dead body</a:t>
            </a:r>
          </a:p>
          <a:p>
            <a:r>
              <a:rPr lang="en-US" smtClean="0"/>
              <a:t>Patitam – Fallen</a:t>
            </a:r>
          </a:p>
          <a:p>
            <a:r>
              <a:rPr lang="en-US" smtClean="0"/>
              <a:t>Drushtwaa – During battle</a:t>
            </a:r>
          </a:p>
          <a:p>
            <a:r>
              <a:rPr lang="en-US" smtClean="0"/>
              <a:t>Paandavaah – Group of Fish</a:t>
            </a:r>
            <a:r>
              <a:rPr lang="en-US" baseline="0" smtClean="0"/>
              <a:t> in water</a:t>
            </a:r>
            <a:endParaRPr lang="en-US" smtClean="0"/>
          </a:p>
          <a:p>
            <a:r>
              <a:rPr lang="en-US" smtClean="0"/>
              <a:t>Harsh -  Laugh</a:t>
            </a:r>
          </a:p>
          <a:p>
            <a:r>
              <a:rPr lang="en-US" smtClean="0"/>
              <a:t>Nirbharah - Louder</a:t>
            </a:r>
          </a:p>
          <a:p>
            <a:r>
              <a:rPr lang="en-US" smtClean="0"/>
              <a:t>Rudanti – Cried bitterly</a:t>
            </a:r>
          </a:p>
          <a:p>
            <a:r>
              <a:rPr lang="en-US" smtClean="0"/>
              <a:t>Kauravaah – Flock of Crows</a:t>
            </a:r>
          </a:p>
          <a:p>
            <a:r>
              <a:rPr lang="en-US" smtClean="0"/>
              <a:t>Sarve – all</a:t>
            </a:r>
          </a:p>
          <a:p>
            <a:r>
              <a:rPr lang="en-US" smtClean="0"/>
              <a:t>Ha Ha Keshava Keshava – O Dead</a:t>
            </a:r>
            <a:r>
              <a:rPr lang="en-US" baseline="0" smtClean="0"/>
              <a:t> body!</a:t>
            </a:r>
          </a:p>
          <a:p>
            <a:endParaRPr lang="en-US" smtClean="0"/>
          </a:p>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32</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Duriyodhana thought</a:t>
            </a:r>
            <a:r>
              <a:rPr lang="en-US" baseline="0" smtClean="0"/>
              <a:t> he could get Krishna under his control when he knew Krishna was coming.</a:t>
            </a:r>
          </a:p>
          <a:p>
            <a:r>
              <a:rPr lang="en-US" baseline="0" smtClean="0"/>
              <a:t>He arranged the biggest feast to show his power and wealth..</a:t>
            </a:r>
          </a:p>
          <a:p>
            <a:endParaRPr lang="en-US" baseline="0" smtClean="0"/>
          </a:p>
          <a:p>
            <a:r>
              <a:rPr lang="en-US" baseline="0" smtClean="0"/>
              <a:t>But where did Krishna go?</a:t>
            </a:r>
            <a:endParaRPr lang="en-US" smtClean="0"/>
          </a:p>
          <a:p>
            <a:r>
              <a:rPr lang="en-US" smtClean="0"/>
              <a:t>Vidhura</a:t>
            </a:r>
          </a:p>
          <a:p>
            <a:r>
              <a:rPr lang="en-US" smtClean="0"/>
              <a:t>Vidhuraani</a:t>
            </a:r>
          </a:p>
          <a:p>
            <a:endParaRPr lang="en-US" smtClean="0"/>
          </a:p>
          <a:p>
            <a:r>
              <a:rPr lang="en-US" smtClean="0"/>
              <a:t>He said he is not hungry and said</a:t>
            </a:r>
            <a:r>
              <a:rPr lang="en-US" baseline="0" smtClean="0"/>
              <a:t> he can’t have food with Dhuriyodhana</a:t>
            </a:r>
            <a:r>
              <a:rPr lang="en-US" smtClean="0"/>
              <a:t>.</a:t>
            </a:r>
          </a:p>
          <a:p>
            <a:r>
              <a:rPr lang="en-US" smtClean="0"/>
              <a:t>Dhuriyodhana and his brothers tried to catch Krishna and tie Him..!</a:t>
            </a:r>
          </a:p>
          <a:p>
            <a:r>
              <a:rPr lang="en-US" smtClean="0"/>
              <a:t>Can</a:t>
            </a:r>
            <a:r>
              <a:rPr lang="en-US" baseline="0" smtClean="0"/>
              <a:t> they?</a:t>
            </a:r>
            <a:endParaRPr lang="en-US" smtClean="0"/>
          </a:p>
          <a:p>
            <a:r>
              <a:rPr lang="en-US" smtClean="0"/>
              <a:t>Then Bhishma and Dronacharya invited to their places..</a:t>
            </a:r>
          </a:p>
          <a:p>
            <a:r>
              <a:rPr lang="en-US" smtClean="0"/>
              <a:t>He did not even go to any of</a:t>
            </a:r>
            <a:r>
              <a:rPr lang="en-US" baseline="0" smtClean="0"/>
              <a:t> their</a:t>
            </a:r>
            <a:r>
              <a:rPr lang="en-US" smtClean="0"/>
              <a:t> places</a:t>
            </a:r>
            <a:r>
              <a:rPr lang="en-US" baseline="0" smtClean="0"/>
              <a:t> even though t</a:t>
            </a:r>
            <a:r>
              <a:rPr lang="en-US" smtClean="0"/>
              <a:t>hey all heartfully invited..</a:t>
            </a:r>
          </a:p>
          <a:p>
            <a:endParaRPr lang="en-US" smtClean="0"/>
          </a:p>
          <a:p>
            <a:r>
              <a:rPr lang="en-US" smtClean="0"/>
              <a:t>But without</a:t>
            </a:r>
            <a:r>
              <a:rPr lang="en-US" baseline="0" smtClean="0"/>
              <a:t> any invitation Krishna</a:t>
            </a:r>
            <a:r>
              <a:rPr lang="en-US" smtClean="0"/>
              <a:t> went to the hut</a:t>
            </a:r>
            <a:r>
              <a:rPr lang="en-US" baseline="0" smtClean="0"/>
              <a:t> of Vidhura..</a:t>
            </a:r>
          </a:p>
          <a:p>
            <a:r>
              <a:rPr lang="en-US" baseline="0" smtClean="0"/>
              <a:t>Why? He was a dear-most bhakta!</a:t>
            </a:r>
          </a:p>
          <a:p>
            <a:r>
              <a:rPr lang="en-US" baseline="0" smtClean="0"/>
              <a:t>In fact when Krishna reached, Vidura was not even at home.</a:t>
            </a:r>
          </a:p>
          <a:p>
            <a:r>
              <a:rPr lang="en-US" baseline="0" smtClean="0"/>
              <a:t>(We cry for Krishna, He does not hear.. But here Krishna Himself was going after)</a:t>
            </a:r>
          </a:p>
          <a:p>
            <a:endParaRPr lang="en-US" baseline="0" smtClean="0"/>
          </a:p>
          <a:p>
            <a:r>
              <a:rPr lang="en-US" baseline="0" smtClean="0"/>
              <a:t>He knocked the door..”Mother... I am hungry!”</a:t>
            </a:r>
          </a:p>
          <a:p>
            <a:endParaRPr lang="en-US" smtClean="0"/>
          </a:p>
          <a:p>
            <a:r>
              <a:rPr lang="en-US" smtClean="0"/>
              <a:t>What did Vidhurani give?  </a:t>
            </a:r>
          </a:p>
          <a:p>
            <a:r>
              <a:rPr lang="en-US" smtClean="0"/>
              <a:t>Banana</a:t>
            </a:r>
            <a:r>
              <a:rPr lang="en-US" baseline="0" smtClean="0"/>
              <a:t> peel..!</a:t>
            </a:r>
          </a:p>
          <a:p>
            <a:r>
              <a:rPr lang="en-US" baseline="0" smtClean="0"/>
              <a:t>Vidhura came, and saw the scene.. ‘Vidhurani.. What are you doing?”</a:t>
            </a:r>
          </a:p>
          <a:p>
            <a:r>
              <a:rPr lang="en-US" baseline="0" smtClean="0"/>
              <a:t>Vidhurani came out from her prema.. Realised her mistake.. Shy and unhappy</a:t>
            </a:r>
          </a:p>
          <a:p>
            <a:r>
              <a:rPr lang="en-US" baseline="0" smtClean="0"/>
              <a:t>Now she gave the banana itself and threw away the peel..</a:t>
            </a:r>
          </a:p>
          <a:p>
            <a:r>
              <a:rPr lang="en-US" baseline="0" smtClean="0"/>
              <a:t>Krishna said,”No.. The other one was sweet!”</a:t>
            </a:r>
          </a:p>
          <a:p>
            <a:endParaRPr lang="en-US" baseline="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solidFill>
                  <a:srgbClr val="FFFF00"/>
                </a:solidFill>
              </a:rPr>
              <a:t>... </a:t>
            </a:r>
            <a:r>
              <a:rPr lang="vi-VN" sz="1200" smtClean="0">
                <a:solidFill>
                  <a:srgbClr val="FFFF00"/>
                </a:solidFill>
              </a:rPr>
              <a:t>adurlabham ātma-bhaktau</a:t>
            </a:r>
          </a:p>
          <a:p>
            <a:endParaRPr lang="en-US" baseline="0" smtClean="0"/>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mtClean="0"/>
          </a:p>
          <a:p>
            <a:r>
              <a:rPr lang="en-US" smtClean="0"/>
              <a:t>PREMA</a:t>
            </a:r>
            <a:r>
              <a:rPr lang="en-US" baseline="0" smtClean="0"/>
              <a:t> – the highest devotional love is what Krishna wants..</a:t>
            </a:r>
          </a:p>
          <a:p>
            <a:r>
              <a:rPr lang="en-US" baseline="0" smtClean="0"/>
              <a:t>Every jiva can attain Him..</a:t>
            </a:r>
          </a:p>
          <a:p>
            <a:r>
              <a:rPr lang="en-US" baseline="0" smtClean="0"/>
              <a:t>One does not need to be a yogi or jnani..</a:t>
            </a:r>
          </a:p>
          <a:p>
            <a:r>
              <a:rPr lang="en-US" baseline="0" smtClean="0"/>
              <a:t>In fact He says that Yogis and Jnanis cannot attain Him.</a:t>
            </a:r>
          </a:p>
          <a:p>
            <a:endParaRPr lang="en-US" baseline="0" smtClean="0"/>
          </a:p>
          <a:p>
            <a:r>
              <a:rPr lang="en-US" baseline="0" smtClean="0"/>
              <a:t>Even cows, trees, insects any jiva can attain Him if they have prema.</a:t>
            </a:r>
          </a:p>
          <a:p>
            <a:endParaRPr lang="en-US" baseline="0" smtClean="0"/>
          </a:p>
          <a:p>
            <a:r>
              <a:rPr lang="en-US" baseline="0" smtClean="0"/>
              <a:t>He is a Prema Rasika... </a:t>
            </a:r>
          </a:p>
          <a:p>
            <a:r>
              <a:rPr lang="en-US" baseline="0" smtClean="0"/>
              <a:t>He is Rasika Balanam..</a:t>
            </a:r>
          </a:p>
          <a:p>
            <a:endParaRPr lang="en-US" baseline="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solidFill>
                  <a:srgbClr val="FFFF00"/>
                </a:solidFill>
              </a:rPr>
              <a:t>... </a:t>
            </a:r>
            <a:r>
              <a:rPr lang="vi-VN" sz="1200" smtClean="0">
                <a:solidFill>
                  <a:srgbClr val="FFFF00"/>
                </a:solidFill>
              </a:rPr>
              <a:t>adurlabham ātma-bhaktau</a:t>
            </a:r>
          </a:p>
          <a:p>
            <a:endParaRPr lang="en-US" baseline="0" smtClean="0"/>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His dear ones forgets that Krishna is the supreme god of all the gods..</a:t>
            </a:r>
          </a:p>
          <a:p>
            <a:r>
              <a:rPr lang="en-US" smtClean="0"/>
              <a:t>Yoshoda will never every believe this..</a:t>
            </a:r>
          </a:p>
          <a:p>
            <a:endParaRPr lang="en-US" smtClean="0"/>
          </a:p>
          <a:p>
            <a:r>
              <a:rPr lang="en-US" smtClean="0"/>
              <a:t>For His</a:t>
            </a:r>
            <a:r>
              <a:rPr lang="en-US" baseline="0" smtClean="0"/>
              <a:t> dear bhaktas, He is the closest, and dear-most..</a:t>
            </a:r>
          </a:p>
          <a:p>
            <a:r>
              <a:rPr lang="en-US" baseline="0" smtClean="0"/>
              <a:t>He reveals to them fully!</a:t>
            </a:r>
          </a:p>
          <a:p>
            <a:r>
              <a:rPr lang="en-US" baseline="0" smtClean="0"/>
              <a:t>He is even controlled by them..</a:t>
            </a:r>
          </a:p>
          <a:p>
            <a:r>
              <a:rPr lang="en-US" baseline="0" smtClean="0"/>
              <a:t>Why? For them, Krishna is everything! There is nothing no life other than Krishna.</a:t>
            </a:r>
          </a:p>
          <a:p>
            <a:endParaRPr lang="en-US" baseline="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smtClean="0">
                <a:solidFill>
                  <a:srgbClr val="FFFF00"/>
                </a:solidFill>
              </a:rPr>
              <a:t>... </a:t>
            </a:r>
            <a:r>
              <a:rPr lang="vi-VN" sz="1200" smtClean="0">
                <a:solidFill>
                  <a:srgbClr val="FFFF00"/>
                </a:solidFill>
              </a:rPr>
              <a:t>adurlabham ātma-bhaktau</a:t>
            </a:r>
          </a:p>
          <a:p>
            <a:endParaRPr lang="en-US" baseline="0" smtClean="0"/>
          </a:p>
          <a:p>
            <a:endParaRPr lang="en-US" baseline="0"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35</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mtClean="0"/>
              <a:t>We</a:t>
            </a:r>
            <a:r>
              <a:rPr lang="en-US" baseline="0" smtClean="0"/>
              <a:t> understand that there are even bhaktas higher than mother Yashoda..</a:t>
            </a:r>
          </a:p>
          <a:p>
            <a:endParaRPr lang="en-US" smtClean="0"/>
          </a:p>
          <a:p>
            <a:r>
              <a:rPr lang="en-US" smtClean="0"/>
              <a:t>Lord Caitanya Mahaprabhu is the one who revealed the highest dimension of this highest spiritual abhode..</a:t>
            </a:r>
          </a:p>
          <a:p>
            <a:r>
              <a:rPr lang="en-US" smtClean="0"/>
              <a:t>The Goloka</a:t>
            </a:r>
          </a:p>
          <a:p>
            <a:r>
              <a:rPr lang="en-US" smtClean="0"/>
              <a:t>He</a:t>
            </a:r>
            <a:r>
              <a:rPr lang="en-US" baseline="0" smtClean="0"/>
              <a:t> is the Prema Purusha. </a:t>
            </a:r>
          </a:p>
          <a:p>
            <a:r>
              <a:rPr lang="en-US" baseline="0" smtClean="0"/>
              <a:t>Why Prema Purusha? Because he is the only one who can give Prema. Other even including Lord Narayana cannot give it.</a:t>
            </a:r>
          </a:p>
          <a:p>
            <a:endParaRPr lang="en-US" baseline="0" smtClean="0"/>
          </a:p>
          <a:p>
            <a:r>
              <a:rPr lang="en-US" baseline="0" smtClean="0"/>
              <a:t>Krishna Himself came down to give this rare jewel..</a:t>
            </a:r>
          </a:p>
          <a:p>
            <a:r>
              <a:rPr lang="en-US" baseline="0" smtClean="0"/>
              <a:t>But can any one understand?</a:t>
            </a:r>
          </a:p>
          <a:p>
            <a:r>
              <a:rPr lang="en-US" baseline="0" smtClean="0"/>
              <a:t>No!</a:t>
            </a:r>
          </a:p>
          <a:p>
            <a:endParaRPr lang="en-US" smtClean="0"/>
          </a:p>
          <a:p>
            <a:r>
              <a:rPr lang="en-US" smtClean="0"/>
              <a:t>Can the four sampradaya give this?</a:t>
            </a:r>
          </a:p>
          <a:p>
            <a:r>
              <a:rPr lang="en-US" smtClean="0"/>
              <a:t>No! Because their</a:t>
            </a:r>
            <a:r>
              <a:rPr lang="en-US" baseline="0" smtClean="0"/>
              <a:t> gurus themselves do not have that..</a:t>
            </a:r>
          </a:p>
          <a:p>
            <a:r>
              <a:rPr lang="en-US" smtClean="0"/>
              <a:t> </a:t>
            </a:r>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36</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38</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vi-VN" sz="1200" smtClean="0">
                <a:solidFill>
                  <a:srgbClr val="FFFF00"/>
                </a:solidFill>
              </a:rPr>
              <a:t>advaitam </a:t>
            </a:r>
            <a:r>
              <a:rPr lang="en-US" sz="1200" smtClean="0">
                <a:solidFill>
                  <a:srgbClr val="FFFF00"/>
                </a:solidFill>
              </a:rPr>
              <a:t>	</a:t>
            </a:r>
            <a:r>
              <a:rPr lang="en-US" sz="1200" smtClean="0">
                <a:solidFill>
                  <a:schemeClr val="bg1"/>
                </a:solidFill>
              </a:rPr>
              <a:t>- without a second</a:t>
            </a:r>
          </a:p>
          <a:p>
            <a:r>
              <a:rPr lang="vi-VN" sz="1200" smtClean="0">
                <a:solidFill>
                  <a:srgbClr val="FFFF00"/>
                </a:solidFill>
              </a:rPr>
              <a:t>acyutam </a:t>
            </a:r>
            <a:r>
              <a:rPr lang="en-US" sz="1200" smtClean="0">
                <a:solidFill>
                  <a:srgbClr val="FFFF00"/>
                </a:solidFill>
              </a:rPr>
              <a:t>	</a:t>
            </a:r>
            <a:r>
              <a:rPr lang="en-US" sz="1200" smtClean="0">
                <a:solidFill>
                  <a:schemeClr val="bg1"/>
                </a:solidFill>
              </a:rPr>
              <a:t>- without falling</a:t>
            </a:r>
          </a:p>
          <a:p>
            <a:r>
              <a:rPr lang="vi-VN" sz="1200" smtClean="0">
                <a:solidFill>
                  <a:srgbClr val="FFFF00"/>
                </a:solidFill>
              </a:rPr>
              <a:t>anādim </a:t>
            </a:r>
            <a:r>
              <a:rPr lang="en-US" sz="1200" smtClean="0">
                <a:solidFill>
                  <a:srgbClr val="FFFF00"/>
                </a:solidFill>
              </a:rPr>
              <a:t>	</a:t>
            </a:r>
            <a:r>
              <a:rPr lang="en-US" sz="1200" smtClean="0">
                <a:solidFill>
                  <a:schemeClr val="bg1"/>
                </a:solidFill>
              </a:rPr>
              <a:t>- without beginning</a:t>
            </a:r>
          </a:p>
          <a:p>
            <a:r>
              <a:rPr lang="vi-VN" sz="1200" smtClean="0">
                <a:solidFill>
                  <a:srgbClr val="FFFF00"/>
                </a:solidFill>
              </a:rPr>
              <a:t>ananta</a:t>
            </a:r>
            <a:r>
              <a:rPr lang="en-US" sz="1200" smtClean="0">
                <a:solidFill>
                  <a:srgbClr val="FFFF00"/>
                </a:solidFill>
              </a:rPr>
              <a:t>	</a:t>
            </a:r>
            <a:r>
              <a:rPr lang="vi-VN" sz="1200" smtClean="0">
                <a:solidFill>
                  <a:schemeClr val="bg1"/>
                </a:solidFill>
              </a:rPr>
              <a:t>-</a:t>
            </a:r>
            <a:r>
              <a:rPr lang="en-US" sz="1200" smtClean="0">
                <a:solidFill>
                  <a:schemeClr val="bg1"/>
                </a:solidFill>
              </a:rPr>
              <a:t> endless</a:t>
            </a:r>
          </a:p>
          <a:p>
            <a:r>
              <a:rPr lang="vi-VN" sz="1200" smtClean="0">
                <a:solidFill>
                  <a:srgbClr val="FFFF00"/>
                </a:solidFill>
              </a:rPr>
              <a:t>rūpam</a:t>
            </a:r>
            <a:r>
              <a:rPr lang="en-US" sz="1200" smtClean="0">
                <a:solidFill>
                  <a:srgbClr val="FFFF00"/>
                </a:solidFill>
              </a:rPr>
              <a:t> 	</a:t>
            </a:r>
            <a:r>
              <a:rPr lang="en-US" sz="1200" smtClean="0">
                <a:solidFill>
                  <a:schemeClr val="bg1"/>
                </a:solidFill>
              </a:rPr>
              <a:t>– form</a:t>
            </a:r>
            <a:endParaRPr lang="vi-VN" sz="1200" smtClean="0">
              <a:solidFill>
                <a:schemeClr val="bg1"/>
              </a:solidFill>
            </a:endParaRPr>
          </a:p>
          <a:p>
            <a:r>
              <a:rPr lang="vi-VN" sz="1200" smtClean="0">
                <a:solidFill>
                  <a:srgbClr val="FFFF00"/>
                </a:solidFill>
              </a:rPr>
              <a:t>ādyaḿ </a:t>
            </a:r>
            <a:r>
              <a:rPr lang="en-US" sz="1200" smtClean="0">
                <a:solidFill>
                  <a:srgbClr val="FFFF00"/>
                </a:solidFill>
              </a:rPr>
              <a:t>	</a:t>
            </a:r>
            <a:r>
              <a:rPr lang="en-US" sz="1200" smtClean="0">
                <a:solidFill>
                  <a:schemeClr val="bg1"/>
                </a:solidFill>
              </a:rPr>
              <a:t>- the beginning</a:t>
            </a:r>
          </a:p>
          <a:p>
            <a:r>
              <a:rPr lang="vi-VN" sz="1200" smtClean="0">
                <a:solidFill>
                  <a:srgbClr val="FFFF00"/>
                </a:solidFill>
              </a:rPr>
              <a:t>purāṇa</a:t>
            </a:r>
            <a:r>
              <a:rPr lang="en-US" sz="1200" smtClean="0">
                <a:solidFill>
                  <a:srgbClr val="FFFF00"/>
                </a:solidFill>
              </a:rPr>
              <a:t>	</a:t>
            </a:r>
            <a:r>
              <a:rPr lang="vi-VN" sz="1200" smtClean="0">
                <a:solidFill>
                  <a:schemeClr val="bg1"/>
                </a:solidFill>
              </a:rPr>
              <a:t>-</a:t>
            </a:r>
            <a:r>
              <a:rPr lang="en-US" sz="1200" smtClean="0">
                <a:solidFill>
                  <a:schemeClr val="bg1"/>
                </a:solidFill>
              </a:rPr>
              <a:t> most ancient</a:t>
            </a:r>
            <a:r>
              <a:rPr lang="en-US" sz="1200" smtClean="0">
                <a:solidFill>
                  <a:srgbClr val="FFFF00"/>
                </a:solidFill>
              </a:rPr>
              <a:t> </a:t>
            </a:r>
          </a:p>
          <a:p>
            <a:r>
              <a:rPr lang="vi-VN" sz="1200" smtClean="0">
                <a:solidFill>
                  <a:srgbClr val="FFFF00"/>
                </a:solidFill>
              </a:rPr>
              <a:t>puruṣaḿ </a:t>
            </a:r>
            <a:r>
              <a:rPr lang="en-US" sz="1200" smtClean="0">
                <a:solidFill>
                  <a:srgbClr val="FFFF00"/>
                </a:solidFill>
              </a:rPr>
              <a:t>	</a:t>
            </a:r>
            <a:r>
              <a:rPr lang="en-US" sz="1200" smtClean="0">
                <a:solidFill>
                  <a:schemeClr val="bg1"/>
                </a:solidFill>
              </a:rPr>
              <a:t>- person</a:t>
            </a:r>
          </a:p>
          <a:p>
            <a:r>
              <a:rPr lang="vi-VN" sz="1200" smtClean="0">
                <a:solidFill>
                  <a:srgbClr val="FFFF00"/>
                </a:solidFill>
              </a:rPr>
              <a:t>nava</a:t>
            </a:r>
            <a:r>
              <a:rPr lang="en-US" sz="1200" smtClean="0">
                <a:solidFill>
                  <a:srgbClr val="FFFF00"/>
                </a:solidFill>
              </a:rPr>
              <a:t>	</a:t>
            </a:r>
            <a:r>
              <a:rPr lang="vi-VN" sz="1200" smtClean="0">
                <a:solidFill>
                  <a:schemeClr val="bg1"/>
                </a:solidFill>
              </a:rPr>
              <a:t>-</a:t>
            </a:r>
            <a:r>
              <a:rPr lang="en-US" sz="1200" smtClean="0">
                <a:solidFill>
                  <a:schemeClr val="bg1"/>
                </a:solidFill>
              </a:rPr>
              <a:t> blooming</a:t>
            </a:r>
          </a:p>
          <a:p>
            <a:r>
              <a:rPr lang="vi-VN" sz="1200" smtClean="0">
                <a:solidFill>
                  <a:srgbClr val="FFFF00"/>
                </a:solidFill>
              </a:rPr>
              <a:t>yauvanaḿ </a:t>
            </a:r>
            <a:r>
              <a:rPr lang="en-US" sz="1200" smtClean="0">
                <a:solidFill>
                  <a:schemeClr val="bg1"/>
                </a:solidFill>
              </a:rPr>
              <a:t>– youth</a:t>
            </a:r>
          </a:p>
          <a:p>
            <a:r>
              <a:rPr lang="vi-VN" sz="1200" smtClean="0">
                <a:solidFill>
                  <a:srgbClr val="FFFF00"/>
                </a:solidFill>
              </a:rPr>
              <a:t>vedeṣu </a:t>
            </a:r>
            <a:r>
              <a:rPr lang="en-US" sz="1200" smtClean="0">
                <a:solidFill>
                  <a:srgbClr val="FFFF00"/>
                </a:solidFill>
              </a:rPr>
              <a:t>	</a:t>
            </a:r>
            <a:r>
              <a:rPr lang="en-US" sz="1200" smtClean="0">
                <a:solidFill>
                  <a:schemeClr val="bg1"/>
                </a:solidFill>
              </a:rPr>
              <a:t>- through the vedas</a:t>
            </a:r>
          </a:p>
          <a:p>
            <a:r>
              <a:rPr lang="vi-VN" sz="1200" smtClean="0">
                <a:solidFill>
                  <a:srgbClr val="FFFF00"/>
                </a:solidFill>
              </a:rPr>
              <a:t>durlabham </a:t>
            </a:r>
            <a:r>
              <a:rPr lang="en-US" sz="1200" smtClean="0">
                <a:solidFill>
                  <a:srgbClr val="FFFF00"/>
                </a:solidFill>
              </a:rPr>
              <a:t>	</a:t>
            </a:r>
            <a:r>
              <a:rPr lang="en-US" sz="1200" smtClean="0">
                <a:solidFill>
                  <a:schemeClr val="bg1"/>
                </a:solidFill>
              </a:rPr>
              <a:t>- inaccessible</a:t>
            </a:r>
          </a:p>
          <a:p>
            <a:r>
              <a:rPr lang="vi-VN" sz="1200" smtClean="0">
                <a:solidFill>
                  <a:srgbClr val="FFFF00"/>
                </a:solidFill>
              </a:rPr>
              <a:t>adurlabham </a:t>
            </a:r>
            <a:r>
              <a:rPr lang="en-US" sz="1200" smtClean="0">
                <a:solidFill>
                  <a:srgbClr val="FFFF00"/>
                </a:solidFill>
              </a:rPr>
              <a:t>	</a:t>
            </a:r>
            <a:r>
              <a:rPr lang="en-US" sz="1200" smtClean="0">
                <a:solidFill>
                  <a:schemeClr val="bg1"/>
                </a:solidFill>
              </a:rPr>
              <a:t>- not difficult to get</a:t>
            </a:r>
          </a:p>
          <a:p>
            <a:r>
              <a:rPr lang="vi-VN" sz="1200" smtClean="0">
                <a:solidFill>
                  <a:srgbClr val="FFFF00"/>
                </a:solidFill>
              </a:rPr>
              <a:t>ātma-bhaktau</a:t>
            </a:r>
            <a:r>
              <a:rPr lang="en-US" sz="1200" smtClean="0">
                <a:solidFill>
                  <a:srgbClr val="FFFF00"/>
                </a:solidFill>
              </a:rPr>
              <a:t> </a:t>
            </a:r>
            <a:r>
              <a:rPr lang="en-US" sz="1200" smtClean="0">
                <a:solidFill>
                  <a:schemeClr val="bg1"/>
                </a:solidFill>
              </a:rPr>
              <a:t>– by devotion at soul</a:t>
            </a:r>
            <a:endParaRPr lang="vi-VN" sz="1200" smtClean="0">
              <a:solidFill>
                <a:schemeClr val="bg1"/>
              </a:solidFill>
            </a:endParaRP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39</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mtClean="0"/>
          </a:p>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vi-VN" sz="1200" smtClean="0">
                <a:solidFill>
                  <a:srgbClr val="FFFF00"/>
                </a:solidFill>
              </a:rPr>
              <a:t>advaitam acyutam anādim</a:t>
            </a:r>
            <a:r>
              <a:rPr lang="en-US" sz="1200" smtClean="0">
                <a:solidFill>
                  <a:srgbClr val="FFFF00"/>
                </a:solidFill>
              </a:rPr>
              <a:t> ananda rupam...</a:t>
            </a:r>
            <a:endParaRPr lang="vi-VN" sz="1200" smtClean="0">
              <a:solidFill>
                <a:srgbClr val="FFFF00"/>
              </a:solidFill>
            </a:endParaRPr>
          </a:p>
          <a:p>
            <a:endParaRPr lang="en-US" sz="1200" smtClean="0">
              <a:solidFill>
                <a:srgbClr val="FFFF00"/>
              </a:solidFill>
            </a:endParaRPr>
          </a:p>
          <a:p>
            <a:r>
              <a:rPr lang="vi-VN" sz="1200" smtClean="0">
                <a:solidFill>
                  <a:srgbClr val="FFFF00"/>
                </a:solidFill>
              </a:rPr>
              <a:t>advaitam </a:t>
            </a:r>
            <a:r>
              <a:rPr lang="en-US" sz="1200" smtClean="0">
                <a:solidFill>
                  <a:srgbClr val="FFFF00"/>
                </a:solidFill>
              </a:rPr>
              <a:t>	</a:t>
            </a:r>
            <a:r>
              <a:rPr lang="en-US" sz="1200" smtClean="0">
                <a:solidFill>
                  <a:schemeClr val="bg1"/>
                </a:solidFill>
              </a:rPr>
              <a:t>- without a second</a:t>
            </a:r>
          </a:p>
          <a:p>
            <a:r>
              <a:rPr lang="vi-VN" sz="1200" smtClean="0">
                <a:solidFill>
                  <a:srgbClr val="FFFF00"/>
                </a:solidFill>
              </a:rPr>
              <a:t>acyutam </a:t>
            </a:r>
            <a:r>
              <a:rPr lang="en-US" sz="1200" smtClean="0">
                <a:solidFill>
                  <a:srgbClr val="FFFF00"/>
                </a:solidFill>
              </a:rPr>
              <a:t>	</a:t>
            </a:r>
            <a:r>
              <a:rPr lang="en-US" sz="1200" smtClean="0">
                <a:solidFill>
                  <a:schemeClr val="bg1"/>
                </a:solidFill>
              </a:rPr>
              <a:t>- without falling</a:t>
            </a:r>
          </a:p>
          <a:p>
            <a:r>
              <a:rPr lang="vi-VN" sz="1200" smtClean="0">
                <a:solidFill>
                  <a:srgbClr val="FFFF00"/>
                </a:solidFill>
              </a:rPr>
              <a:t>anādim </a:t>
            </a:r>
            <a:r>
              <a:rPr lang="en-US" sz="1200" smtClean="0">
                <a:solidFill>
                  <a:srgbClr val="FFFF00"/>
                </a:solidFill>
              </a:rPr>
              <a:t>	</a:t>
            </a:r>
            <a:r>
              <a:rPr lang="en-US" sz="1200" smtClean="0">
                <a:solidFill>
                  <a:schemeClr val="bg1"/>
                </a:solidFill>
              </a:rPr>
              <a:t>- without beginning</a:t>
            </a:r>
          </a:p>
          <a:p>
            <a:r>
              <a:rPr lang="en-US" sz="1200" smtClean="0">
                <a:solidFill>
                  <a:srgbClr val="FFFF00"/>
                </a:solidFill>
              </a:rPr>
              <a:t>a</a:t>
            </a:r>
            <a:r>
              <a:rPr lang="vi-VN" sz="1200" smtClean="0">
                <a:solidFill>
                  <a:srgbClr val="FFFF00"/>
                </a:solidFill>
              </a:rPr>
              <a:t>nanta</a:t>
            </a:r>
            <a:r>
              <a:rPr lang="en-US" sz="1200" smtClean="0">
                <a:solidFill>
                  <a:srgbClr val="FFFF00"/>
                </a:solidFill>
              </a:rPr>
              <a:t> rupam</a:t>
            </a:r>
            <a:r>
              <a:rPr lang="vi-VN" sz="1200" smtClean="0">
                <a:solidFill>
                  <a:schemeClr val="bg1"/>
                </a:solidFill>
              </a:rPr>
              <a:t>-</a:t>
            </a:r>
            <a:r>
              <a:rPr lang="en-US" sz="1200" smtClean="0">
                <a:solidFill>
                  <a:schemeClr val="bg1"/>
                </a:solidFill>
              </a:rPr>
              <a:t> endless form</a:t>
            </a:r>
          </a:p>
          <a:p>
            <a:endParaRPr lang="en-US" sz="1200" smtClean="0">
              <a:solidFill>
                <a:schemeClr val="bg1"/>
              </a:solidFill>
            </a:endParaRPr>
          </a:p>
          <a:p>
            <a:r>
              <a:rPr lang="en-US" sz="1200" smtClean="0">
                <a:solidFill>
                  <a:schemeClr val="bg1"/>
                </a:solidFill>
              </a:rPr>
              <a:t>Why</a:t>
            </a:r>
            <a:r>
              <a:rPr lang="en-US" sz="1200" baseline="0" smtClean="0">
                <a:solidFill>
                  <a:schemeClr val="bg1"/>
                </a:solidFill>
              </a:rPr>
              <a:t> all negative? ‘a’ ?</a:t>
            </a:r>
          </a:p>
          <a:p>
            <a:r>
              <a:rPr lang="en-US" sz="1200" smtClean="0">
                <a:solidFill>
                  <a:schemeClr val="bg1"/>
                </a:solidFill>
              </a:rPr>
              <a:t>Because, in this world, we see:</a:t>
            </a:r>
          </a:p>
          <a:p>
            <a:pPr marL="228600" indent="-228600">
              <a:buAutoNum type="arabicParenR"/>
            </a:pPr>
            <a:r>
              <a:rPr lang="en-US" sz="1200" smtClean="0">
                <a:solidFill>
                  <a:schemeClr val="bg1"/>
                </a:solidFill>
              </a:rPr>
              <a:t>Two or Many things, all less superior and full of defects..</a:t>
            </a:r>
          </a:p>
          <a:p>
            <a:pPr marL="228600" indent="-228600">
              <a:buAutoNum type="arabicParenR"/>
            </a:pPr>
            <a:r>
              <a:rPr lang="en-US" sz="1200" smtClean="0">
                <a:solidFill>
                  <a:schemeClr val="bg1"/>
                </a:solidFill>
              </a:rPr>
              <a:t>Fallen</a:t>
            </a:r>
            <a:r>
              <a:rPr lang="en-US" sz="1200" baseline="0" smtClean="0">
                <a:solidFill>
                  <a:schemeClr val="bg1"/>
                </a:solidFill>
              </a:rPr>
              <a:t> jivas everywhere</a:t>
            </a:r>
          </a:p>
          <a:p>
            <a:pPr marL="228600" indent="-228600">
              <a:buAutoNum type="arabicParenR"/>
            </a:pPr>
            <a:r>
              <a:rPr lang="en-US" sz="1200" baseline="0" smtClean="0">
                <a:solidFill>
                  <a:schemeClr val="bg1"/>
                </a:solidFill>
              </a:rPr>
              <a:t>Has beginning (birth), and</a:t>
            </a:r>
          </a:p>
          <a:p>
            <a:pPr marL="228600" indent="-228600">
              <a:buAutoNum type="arabicParenR"/>
            </a:pPr>
            <a:r>
              <a:rPr lang="en-US" sz="1200" baseline="0" smtClean="0">
                <a:solidFill>
                  <a:schemeClr val="bg1"/>
                </a:solidFill>
              </a:rPr>
              <a:t>Has ending (dead)</a:t>
            </a:r>
          </a:p>
          <a:p>
            <a:pPr marL="228600" indent="-228600">
              <a:buAutoNum type="arabicParenR"/>
            </a:pPr>
            <a:endParaRPr lang="en-US" sz="1200" baseline="0" smtClean="0">
              <a:solidFill>
                <a:schemeClr val="bg1"/>
              </a:solidFill>
            </a:endParaRPr>
          </a:p>
          <a:p>
            <a:pPr marL="228600" indent="-228600">
              <a:buNone/>
            </a:pPr>
            <a:r>
              <a:rPr lang="en-US" sz="1200" baseline="0" smtClean="0">
                <a:solidFill>
                  <a:schemeClr val="bg1"/>
                </a:solidFill>
              </a:rPr>
              <a:t>.....</a:t>
            </a:r>
          </a:p>
          <a:p>
            <a:pPr marL="228600" indent="-228600">
              <a:buNone/>
            </a:pPr>
            <a:r>
              <a:rPr lang="en-US" sz="1200" baseline="0" smtClean="0">
                <a:solidFill>
                  <a:schemeClr val="bg1"/>
                </a:solidFill>
              </a:rPr>
              <a:t>What you on the left is just Vishnu, and we will see about this expansion in a class later.</a:t>
            </a:r>
          </a:p>
          <a:p>
            <a:pPr marL="228600" indent="-228600">
              <a:buNone/>
            </a:pPr>
            <a:r>
              <a:rPr lang="en-US" sz="1200" baseline="0" smtClean="0">
                <a:solidFill>
                  <a:schemeClr val="bg1"/>
                </a:solidFill>
              </a:rPr>
              <a:t>Vishnu, Maha Vishnu, and Narayana and others are expansions of Lord Krishna. They are not avatars, but expansions.</a:t>
            </a:r>
          </a:p>
          <a:p>
            <a:pPr marL="228600" indent="-228600">
              <a:buNone/>
            </a:pPr>
            <a:endParaRPr lang="en-US" sz="1200" baseline="0" smtClean="0">
              <a:solidFill>
                <a:schemeClr val="bg1"/>
              </a:solidFill>
            </a:endParaRPr>
          </a:p>
          <a:p>
            <a:pPr marL="228600" indent="-228600">
              <a:buNone/>
            </a:pPr>
            <a:endParaRPr lang="en-US" sz="1200" baseline="0" smtClean="0">
              <a:solidFill>
                <a:schemeClr val="bg1"/>
              </a:solidFill>
            </a:endParaRPr>
          </a:p>
          <a:p>
            <a:pPr marL="228600" indent="-228600">
              <a:buAutoNum type="arabicParenR"/>
            </a:pPr>
            <a:endParaRPr lang="en-US" sz="1200" smtClean="0">
              <a:solidFill>
                <a:schemeClr val="bg1"/>
              </a:solidFill>
            </a:endParaRPr>
          </a:p>
          <a:p>
            <a:pPr marL="228600" indent="-228600">
              <a:buAutoNum type="arabicParenR"/>
            </a:pPr>
            <a:endParaRPr lang="en-US" sz="1200" smtClean="0">
              <a:solidFill>
                <a:schemeClr val="bg1"/>
              </a:solidFill>
            </a:endParaRP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vi-VN" sz="1200" smtClean="0">
                <a:solidFill>
                  <a:srgbClr val="FFFF00"/>
                </a:solidFill>
              </a:rPr>
              <a:t>ādyaḿ purāṇa-puruṣaḿ</a:t>
            </a:r>
            <a:r>
              <a:rPr lang="en-US" sz="1200" smtClean="0">
                <a:solidFill>
                  <a:srgbClr val="FFFF00"/>
                </a:solidFill>
              </a:rPr>
              <a:t>..</a:t>
            </a:r>
            <a:endParaRPr lang="vi-VN" sz="1200" smtClean="0">
              <a:solidFill>
                <a:srgbClr val="FFFF00"/>
              </a:solidFill>
            </a:endParaRPr>
          </a:p>
          <a:p>
            <a:endParaRPr lang="en-US" sz="1200" smtClean="0">
              <a:solidFill>
                <a:srgbClr val="FFFF00"/>
              </a:solidFill>
            </a:endParaRPr>
          </a:p>
          <a:p>
            <a:r>
              <a:rPr lang="vi-VN" sz="1200" smtClean="0">
                <a:solidFill>
                  <a:srgbClr val="FFFF00"/>
                </a:solidFill>
              </a:rPr>
              <a:t>ādyaḿ </a:t>
            </a:r>
            <a:r>
              <a:rPr lang="en-US" sz="1200" smtClean="0">
                <a:solidFill>
                  <a:srgbClr val="FFFF00"/>
                </a:solidFill>
              </a:rPr>
              <a:t>	</a:t>
            </a:r>
            <a:r>
              <a:rPr lang="en-US" sz="1200" smtClean="0">
                <a:solidFill>
                  <a:schemeClr val="bg1"/>
                </a:solidFill>
              </a:rPr>
              <a:t>- the beginning</a:t>
            </a:r>
          </a:p>
          <a:p>
            <a:r>
              <a:rPr lang="vi-VN" sz="1200" smtClean="0">
                <a:solidFill>
                  <a:srgbClr val="FFFF00"/>
                </a:solidFill>
              </a:rPr>
              <a:t>purāṇa</a:t>
            </a:r>
            <a:r>
              <a:rPr lang="en-US" sz="1200" smtClean="0">
                <a:solidFill>
                  <a:srgbClr val="FFFF00"/>
                </a:solidFill>
              </a:rPr>
              <a:t>	</a:t>
            </a:r>
            <a:r>
              <a:rPr lang="vi-VN" sz="1200" smtClean="0">
                <a:solidFill>
                  <a:schemeClr val="bg1"/>
                </a:solidFill>
              </a:rPr>
              <a:t>-</a:t>
            </a:r>
            <a:r>
              <a:rPr lang="en-US" sz="1200" smtClean="0">
                <a:solidFill>
                  <a:schemeClr val="bg1"/>
                </a:solidFill>
              </a:rPr>
              <a:t> most ancient</a:t>
            </a:r>
            <a:r>
              <a:rPr lang="en-US" sz="1200" smtClean="0">
                <a:solidFill>
                  <a:srgbClr val="FFFF00"/>
                </a:solidFill>
              </a:rPr>
              <a:t> </a:t>
            </a:r>
          </a:p>
          <a:p>
            <a:r>
              <a:rPr lang="vi-VN" sz="1200" smtClean="0">
                <a:solidFill>
                  <a:srgbClr val="FFFF00"/>
                </a:solidFill>
              </a:rPr>
              <a:t>puruṣaḿ </a:t>
            </a:r>
            <a:r>
              <a:rPr lang="en-US" sz="1200" smtClean="0">
                <a:solidFill>
                  <a:srgbClr val="FFFF00"/>
                </a:solidFill>
              </a:rPr>
              <a:t>	</a:t>
            </a:r>
            <a:r>
              <a:rPr lang="en-US" sz="1200" smtClean="0">
                <a:solidFill>
                  <a:schemeClr val="bg1"/>
                </a:solidFill>
              </a:rPr>
              <a:t>- person</a:t>
            </a:r>
          </a:p>
          <a:p>
            <a:endParaRPr lang="en-US" sz="1200" smtClean="0">
              <a:solidFill>
                <a:schemeClr val="bg1"/>
              </a:solidFill>
            </a:endParaRPr>
          </a:p>
          <a:p>
            <a:r>
              <a:rPr lang="en-US" sz="1200" smtClean="0">
                <a:solidFill>
                  <a:schemeClr val="bg1"/>
                </a:solidFill>
              </a:rPr>
              <a:t>The</a:t>
            </a:r>
            <a:r>
              <a:rPr lang="en-US" sz="1200" baseline="0" smtClean="0">
                <a:solidFill>
                  <a:schemeClr val="bg1"/>
                </a:solidFill>
              </a:rPr>
              <a:t> oldest?</a:t>
            </a:r>
          </a:p>
          <a:p>
            <a:r>
              <a:rPr lang="en-US" sz="1200" baseline="0" smtClean="0">
                <a:solidFill>
                  <a:schemeClr val="bg1"/>
                </a:solidFill>
              </a:rPr>
              <a:t>Then does he look old?</a:t>
            </a:r>
          </a:p>
          <a:p>
            <a:r>
              <a:rPr lang="en-US" sz="1200" baseline="0" smtClean="0">
                <a:solidFill>
                  <a:schemeClr val="bg1"/>
                </a:solidFill>
              </a:rPr>
              <a:t>.....</a:t>
            </a:r>
            <a:endParaRPr lang="en-US" sz="1200" smtClean="0">
              <a:solidFill>
                <a:schemeClr val="bg1"/>
              </a:solidFill>
            </a:endParaRPr>
          </a:p>
          <a:p>
            <a:endParaRPr lang="en-US" sz="1200" smtClean="0">
              <a:solidFill>
                <a:schemeClr val="bg1"/>
              </a:solidFill>
            </a:endParaRPr>
          </a:p>
        </p:txBody>
      </p:sp>
      <p:sp>
        <p:nvSpPr>
          <p:cNvPr id="4" name="Slide Number Placeholder 3"/>
          <p:cNvSpPr>
            <a:spLocks noGrp="1"/>
          </p:cNvSpPr>
          <p:nvPr>
            <p:ph type="sldNum" sz="quarter" idx="10"/>
          </p:nvPr>
        </p:nvSpPr>
        <p:spPr/>
        <p:txBody>
          <a:bodyPr/>
          <a:lstStyle/>
          <a:p>
            <a:pPr>
              <a:defRPr/>
            </a:pPr>
            <a:fld id="{43A8E68C-CE47-441D-A423-F3A0F411267C}"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EFA74FA9-9F3E-4643-B657-B0B8B813867D}"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E4D954F4-CAC8-40F2-8C46-32249FF2D38E}"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1579BF1C-D6E4-430C-903B-846ACA44CF1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useBgFill="1">
        <p:nvSpPr>
          <p:cNvPr id="2" name="Frame 1"/>
          <p:cNvSpPr/>
          <p:nvPr userDrawn="1"/>
        </p:nvSpPr>
        <p:spPr>
          <a:xfrm>
            <a:off x="0" y="3028950"/>
            <a:ext cx="2362200" cy="21145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solidFill>
                <a:schemeClr val="tx1"/>
              </a:solidFill>
            </a:endParaRPr>
          </a:p>
        </p:txBody>
      </p:sp>
      <p:sp>
        <p:nvSpPr>
          <p:cNvPr id="3" name="Rectangle 2"/>
          <p:cNvSpPr/>
          <p:nvPr userDrawn="1"/>
        </p:nvSpPr>
        <p:spPr>
          <a:xfrm>
            <a:off x="2362200" y="57150"/>
            <a:ext cx="46038"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p>
        </p:txBody>
      </p:sp>
      <p:sp>
        <p:nvSpPr>
          <p:cNvPr id="4" name="Date Placeholder 2"/>
          <p:cNvSpPr>
            <a:spLocks noGrp="1"/>
          </p:cNvSpPr>
          <p:nvPr>
            <p:ph type="dt" sz="half" idx="10"/>
          </p:nvPr>
        </p:nvSpPr>
        <p:spPr>
          <a:xfrm>
            <a:off x="2438400" y="4933950"/>
            <a:ext cx="2133600" cy="198438"/>
          </a:xfrm>
        </p:spPr>
        <p:txBody>
          <a:bodyPr/>
          <a:lstStyle>
            <a:lvl1pPr fontAlgn="auto">
              <a:spcBef>
                <a:spcPts val="0"/>
              </a:spcBef>
              <a:spcAft>
                <a:spcPts val="0"/>
              </a:spcAft>
              <a:defRPr>
                <a:solidFill>
                  <a:schemeClr val="tx1">
                    <a:tint val="75000"/>
                  </a:schemeClr>
                </a:solidFill>
                <a:latin typeface="+mn-lt"/>
                <a:ea typeface="+mn-ea"/>
                <a:cs typeface="+mn-cs"/>
              </a:defRPr>
            </a:lvl1pPr>
          </a:lstStyle>
          <a:p>
            <a:pPr>
              <a:defRPr/>
            </a:pPr>
            <a:r>
              <a:rPr lang="en-US"/>
              <a:t>Gokulbhajan.com</a:t>
            </a:r>
          </a:p>
        </p:txBody>
      </p:sp>
      <p:sp>
        <p:nvSpPr>
          <p:cNvPr id="5" name="Slide Number Placeholder 4"/>
          <p:cNvSpPr>
            <a:spLocks noGrp="1"/>
          </p:cNvSpPr>
          <p:nvPr>
            <p:ph type="sldNum" sz="quarter" idx="11"/>
          </p:nvPr>
        </p:nvSpPr>
        <p:spPr>
          <a:xfrm>
            <a:off x="8305800" y="4781550"/>
            <a:ext cx="838200" cy="361950"/>
          </a:xfrm>
        </p:spPr>
        <p:txBody>
          <a:bodyPr/>
          <a:lstStyle>
            <a:lvl1pPr>
              <a:defRPr sz="1600"/>
            </a:lvl1pPr>
          </a:lstStyle>
          <a:p>
            <a:pPr>
              <a:defRPr/>
            </a:pPr>
            <a:fld id="{7DF04351-2C21-4F80-9207-1D400CC02940}"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useBgFill="1">
        <p:nvSpPr>
          <p:cNvPr id="2" name="Frame 1"/>
          <p:cNvSpPr/>
          <p:nvPr userDrawn="1"/>
        </p:nvSpPr>
        <p:spPr>
          <a:xfrm>
            <a:off x="0" y="3028950"/>
            <a:ext cx="2362200" cy="211455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solidFill>
                <a:schemeClr val="tx1"/>
              </a:solidFill>
            </a:endParaRPr>
          </a:p>
        </p:txBody>
      </p:sp>
      <p:sp>
        <p:nvSpPr>
          <p:cNvPr id="3" name="Rectangle 2"/>
          <p:cNvSpPr/>
          <p:nvPr userDrawn="1"/>
        </p:nvSpPr>
        <p:spPr>
          <a:xfrm>
            <a:off x="2362200" y="57150"/>
            <a:ext cx="46038" cy="5029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31" tIns="45715" rIns="91431" bIns="45715" anchor="ctr"/>
          <a:lstStyle/>
          <a:p>
            <a:pPr algn="ctr">
              <a:defRPr/>
            </a:pPr>
            <a:endParaRPr lang="en-US"/>
          </a:p>
        </p:txBody>
      </p:sp>
      <p:sp>
        <p:nvSpPr>
          <p:cNvPr id="4" name="Date Placeholder 2"/>
          <p:cNvSpPr>
            <a:spLocks noGrp="1"/>
          </p:cNvSpPr>
          <p:nvPr>
            <p:ph type="dt" sz="half" idx="10"/>
          </p:nvPr>
        </p:nvSpPr>
        <p:spPr>
          <a:xfrm>
            <a:off x="2438400" y="4933950"/>
            <a:ext cx="2133600" cy="198438"/>
          </a:xfrm>
        </p:spPr>
        <p:txBody>
          <a:bodyPr/>
          <a:lstStyle>
            <a:lvl1pPr>
              <a:defRPr/>
            </a:lvl1pPr>
          </a:lstStyle>
          <a:p>
            <a:pPr>
              <a:defRPr/>
            </a:pPr>
            <a:r>
              <a:rPr lang="en-US"/>
              <a:t>Gokulbhajan.com</a:t>
            </a:r>
          </a:p>
        </p:txBody>
      </p:sp>
      <p:sp>
        <p:nvSpPr>
          <p:cNvPr id="5" name="Slide Number Placeholder 4"/>
          <p:cNvSpPr>
            <a:spLocks noGrp="1"/>
          </p:cNvSpPr>
          <p:nvPr>
            <p:ph type="sldNum" sz="quarter" idx="11"/>
          </p:nvPr>
        </p:nvSpPr>
        <p:spPr>
          <a:xfrm>
            <a:off x="8305800" y="4781550"/>
            <a:ext cx="838200" cy="361950"/>
          </a:xfrm>
        </p:spPr>
        <p:txBody>
          <a:bodyPr/>
          <a:lstStyle>
            <a:lvl1pPr>
              <a:defRPr sz="1600"/>
            </a:lvl1pPr>
          </a:lstStyle>
          <a:p>
            <a:pPr>
              <a:defRPr/>
            </a:pPr>
            <a:fld id="{652C9B0A-57C1-4E33-AD42-578D44B7139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30E66E9F-D0F1-4524-95AA-9699B8E6A2B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7"/>
            <a:ext cx="7772400" cy="102155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r>
              <a:rPr lang="en-US"/>
              <a:t>www.gokulbhajan.com</a:t>
            </a:r>
          </a:p>
        </p:txBody>
      </p:sp>
      <p:sp>
        <p:nvSpPr>
          <p:cNvPr id="5"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6" name="Slide Number Placeholder 5"/>
          <p:cNvSpPr>
            <a:spLocks noGrp="1"/>
          </p:cNvSpPr>
          <p:nvPr>
            <p:ph type="sldNum" sz="quarter" idx="12"/>
          </p:nvPr>
        </p:nvSpPr>
        <p:spPr/>
        <p:txBody>
          <a:bodyPr/>
          <a:lstStyle>
            <a:lvl1pPr>
              <a:defRPr/>
            </a:lvl1pPr>
          </a:lstStyle>
          <a:p>
            <a:pPr>
              <a:defRPr/>
            </a:pPr>
            <a:fld id="{8DEF6A54-585D-43A1-B9A5-3A97436CF00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190277F4-65DF-4040-9A8B-154397FF42B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6"/>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0" y="1151336"/>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r>
              <a:rPr lang="en-US"/>
              <a:t>www.gokulbhajan.com</a:t>
            </a:r>
          </a:p>
        </p:txBody>
      </p:sp>
      <p:sp>
        <p:nvSpPr>
          <p:cNvPr id="8"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9" name="Slide Number Placeholder 5"/>
          <p:cNvSpPr>
            <a:spLocks noGrp="1"/>
          </p:cNvSpPr>
          <p:nvPr>
            <p:ph type="sldNum" sz="quarter" idx="12"/>
          </p:nvPr>
        </p:nvSpPr>
        <p:spPr/>
        <p:txBody>
          <a:bodyPr/>
          <a:lstStyle>
            <a:lvl1pPr>
              <a:defRPr/>
            </a:lvl1pPr>
          </a:lstStyle>
          <a:p>
            <a:pPr>
              <a:defRPr/>
            </a:pPr>
            <a:fld id="{40F194D3-BD2F-4751-A9F3-C538E5542E15}"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r>
              <a:rPr lang="en-US"/>
              <a:t>www.gokulbhajan.com</a:t>
            </a:r>
          </a:p>
        </p:txBody>
      </p:sp>
      <p:sp>
        <p:nvSpPr>
          <p:cNvPr id="4"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5" name="Slide Number Placeholder 5"/>
          <p:cNvSpPr>
            <a:spLocks noGrp="1"/>
          </p:cNvSpPr>
          <p:nvPr>
            <p:ph type="sldNum" sz="quarter" idx="12"/>
          </p:nvPr>
        </p:nvSpPr>
        <p:spPr/>
        <p:txBody>
          <a:bodyPr/>
          <a:lstStyle>
            <a:lvl1pPr>
              <a:defRPr/>
            </a:lvl1pPr>
          </a:lstStyle>
          <a:p>
            <a:pPr>
              <a:defRPr/>
            </a:pPr>
            <a:fld id="{9F63FF9E-46D5-4EA2-88E6-8607BEFBBA24}"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6553200" y="4903788"/>
            <a:ext cx="2133600" cy="182562"/>
          </a:xfrm>
        </p:spPr>
        <p:txBody>
          <a:bodyPr/>
          <a:lstStyle>
            <a:lvl1pPr>
              <a:defRPr sz="1600" b="1">
                <a:solidFill>
                  <a:srgbClr val="00B050"/>
                </a:solidFill>
                <a:latin typeface="Arial" pitchFamily="34" charset="0"/>
              </a:defRPr>
            </a:lvl1pPr>
          </a:lstStyle>
          <a:p>
            <a:pPr>
              <a:defRPr/>
            </a:pPr>
            <a:fld id="{4C1DAD73-50E2-4D94-AED2-26E0CBD4919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9"/>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5"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17C5110F-FC45-4755-8D50-5B25B5D2EE1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r>
              <a:rPr lang="en-US"/>
              <a:t>www.gokulbhajan.com</a:t>
            </a:r>
          </a:p>
        </p:txBody>
      </p:sp>
      <p:sp>
        <p:nvSpPr>
          <p:cNvPr id="6" name="Footer Placeholder 4"/>
          <p:cNvSpPr>
            <a:spLocks noGrp="1"/>
          </p:cNvSpPr>
          <p:nvPr>
            <p:ph type="ftr" sz="quarter" idx="11"/>
          </p:nvPr>
        </p:nvSpPr>
        <p:spPr/>
        <p:txBody>
          <a:bodyPr/>
          <a:lstStyle>
            <a:lvl1pPr>
              <a:defRPr/>
            </a:lvl1pPr>
          </a:lstStyle>
          <a:p>
            <a:pPr>
              <a:defRPr/>
            </a:pPr>
            <a:r>
              <a:rPr lang="en-US"/>
              <a:t>Gokul Bhajan &amp; Vedic Studies</a:t>
            </a:r>
          </a:p>
        </p:txBody>
      </p:sp>
      <p:sp>
        <p:nvSpPr>
          <p:cNvPr id="7" name="Slide Number Placeholder 5"/>
          <p:cNvSpPr>
            <a:spLocks noGrp="1"/>
          </p:cNvSpPr>
          <p:nvPr>
            <p:ph type="sldNum" sz="quarter" idx="12"/>
          </p:nvPr>
        </p:nvSpPr>
        <p:spPr/>
        <p:txBody>
          <a:bodyPr/>
          <a:lstStyle>
            <a:lvl1pPr>
              <a:defRPr/>
            </a:lvl1pPr>
          </a:lstStyle>
          <a:p>
            <a:pPr>
              <a:defRPr/>
            </a:pPr>
            <a:fld id="{B62C5923-BFB5-4A55-9761-0F776D61907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0"/>
            <a:ext cx="8229600" cy="33940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r>
              <a:rPr lang="en-US"/>
              <a:t>www.gokulbhajan.com</a:t>
            </a: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r>
              <a:rPr lang="en-US"/>
              <a:t>Gokul Bhajan &amp; Vedic Studies</a:t>
            </a: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ea typeface="ＭＳ Ｐゴシック" pitchFamily="34" charset="-128"/>
              </a:defRPr>
            </a:lvl1pPr>
          </a:lstStyle>
          <a:p>
            <a:pPr>
              <a:defRPr/>
            </a:pPr>
            <a:fld id="{C227A48F-FA1F-4B2A-BBA1-A02E1FF003F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8227" r:id="rId1"/>
    <p:sldLayoutId id="2147498228" r:id="rId2"/>
    <p:sldLayoutId id="2147498229" r:id="rId3"/>
    <p:sldLayoutId id="2147498230" r:id="rId4"/>
    <p:sldLayoutId id="2147498231" r:id="rId5"/>
    <p:sldLayoutId id="2147498232" r:id="rId6"/>
    <p:sldLayoutId id="2147498237" r:id="rId7"/>
    <p:sldLayoutId id="2147498233" r:id="rId8"/>
    <p:sldLayoutId id="2147498234" r:id="rId9"/>
    <p:sldLayoutId id="2147498235" r:id="rId10"/>
    <p:sldLayoutId id="2147498236" r:id="rId11"/>
    <p:sldLayoutId id="2147498238" r:id="rId12"/>
    <p:sldLayoutId id="2147498239" r:id="rId13"/>
  </p:sldLayoutIdLst>
  <p:hf hdr="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file:///C:\GokulBhajan\Clips%20-%20Videos\H-13-Brahma%20Samhita.mp4" TargetMode="Externa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audio" Target="file:///C:\GokulBhajan\Clips%20-%20Audios\D-37-Yenna%20Thavam%20Seithanai%20-%20Aishwarya.mp3" TargetMode="External"/><Relationship Id="rId6" Type="http://schemas.openxmlformats.org/officeDocument/2006/relationships/image" Target="../media/image61.png"/><Relationship Id="rId5" Type="http://schemas.openxmlformats.org/officeDocument/2006/relationships/image" Target="../media/image60.jpe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3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slideLayout" Target="../slideLayouts/slideLayout7.xml"/><Relationship Id="rId7" Type="http://schemas.openxmlformats.org/officeDocument/2006/relationships/image" Target="../media/image65.png"/><Relationship Id="rId2" Type="http://schemas.openxmlformats.org/officeDocument/2006/relationships/audio" Target="file:///C:\GokulBhajan\BhajanTracks\E-94-Premadam%20Ca%20Me.mp3" TargetMode="External"/><Relationship Id="rId1" Type="http://schemas.openxmlformats.org/officeDocument/2006/relationships/audio" Target="file:///C:\GokulBhajan\BaseTracks\E-94-Premadam%20Ca%20Me%20-%20Base.mp3" TargetMode="Externa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notesSlide" Target="../notesSlides/notesSlide36.xml"/><Relationship Id="rId9" Type="http://schemas.openxmlformats.org/officeDocument/2006/relationships/image" Target="../media/image67.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audio" Target="file:///C:\GokulBhajan\SlokaAudio\BS-33-Advaitam%20Acyutam%20Anadim.mp3"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audio" Target="file:///C:\GokulBhajan\SlokaAudio\BS-33-Advaitam%20Acyutam%20Anadim.mp3" TargetMode="Externa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3" cstate="print"/>
          <a:srcRect/>
          <a:stretch>
            <a:fillRect/>
          </a:stretch>
        </p:blipFill>
        <p:spPr bwMode="auto">
          <a:xfrm>
            <a:off x="0" y="0"/>
            <a:ext cx="2362200" cy="1581150"/>
          </a:xfrm>
          <a:prstGeom prst="rect">
            <a:avLst/>
          </a:prstGeom>
          <a:noFill/>
          <a:ln w="9525">
            <a:noFill/>
            <a:miter lim="800000"/>
            <a:headEnd/>
            <a:tailEnd/>
          </a:ln>
        </p:spPr>
      </p:pic>
      <p:pic>
        <p:nvPicPr>
          <p:cNvPr id="5123" name="Picture 4"/>
          <p:cNvPicPr>
            <a:picLocks noChangeAspect="1" noChangeArrowheads="1"/>
          </p:cNvPicPr>
          <p:nvPr/>
        </p:nvPicPr>
        <p:blipFill>
          <a:blip r:embed="rId4" cstate="print"/>
          <a:srcRect l="3355" r="1135"/>
          <a:stretch>
            <a:fillRect/>
          </a:stretch>
        </p:blipFill>
        <p:spPr bwMode="auto">
          <a:xfrm>
            <a:off x="2362200" y="0"/>
            <a:ext cx="6781800" cy="4171950"/>
          </a:xfrm>
          <a:prstGeom prst="rect">
            <a:avLst/>
          </a:prstGeom>
          <a:noFill/>
          <a:ln w="9525">
            <a:noFill/>
            <a:miter lim="800000"/>
            <a:headEnd/>
            <a:tailEnd/>
          </a:ln>
        </p:spPr>
      </p:pic>
      <p:sp>
        <p:nvSpPr>
          <p:cNvPr id="11" name="Rounded Rectangle 10"/>
          <p:cNvSpPr/>
          <p:nvPr/>
        </p:nvSpPr>
        <p:spPr>
          <a:xfrm>
            <a:off x="2362200" y="3120391"/>
            <a:ext cx="5029200" cy="1028701"/>
          </a:xfrm>
          <a:prstGeom prst="roundRect">
            <a:avLst/>
          </a:prstGeom>
        </p:spPr>
        <p:style>
          <a:lnRef idx="0">
            <a:schemeClr val="accent5"/>
          </a:lnRef>
          <a:fillRef idx="3">
            <a:schemeClr val="accent5"/>
          </a:fillRef>
          <a:effectRef idx="3">
            <a:schemeClr val="accent5"/>
          </a:effectRef>
          <a:fontRef idx="minor">
            <a:schemeClr val="lt1"/>
          </a:fontRef>
        </p:style>
        <p:txBody>
          <a:bodyPr lIns="91431" tIns="45715" rIns="91431" bIns="45715" anchor="ctr"/>
          <a:lstStyle/>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p>
          <a:p>
            <a:pPr algn="ctr">
              <a:defRPr/>
            </a:pP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Krsna</a:t>
            </a: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a:t>
            </a:r>
            <a:endPar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 Rama Hare Rama </a:t>
            </a:r>
          </a:p>
          <a:p>
            <a:pPr algn="ctr">
              <a:defRPr/>
            </a:pPr>
            <a:r>
              <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Rama Rama Hare </a:t>
            </a:r>
            <a:r>
              <a:rPr lang="en-US" sz="18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Hare</a:t>
            </a:r>
            <a:endParaRPr lang="en-US" sz="1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
        <p:nvSpPr>
          <p:cNvPr id="12" name="Rectangle 11"/>
          <p:cNvSpPr/>
          <p:nvPr/>
        </p:nvSpPr>
        <p:spPr>
          <a:xfrm>
            <a:off x="2362200" y="4171950"/>
            <a:ext cx="6781800" cy="971550"/>
          </a:xfrm>
          <a:prstGeom prst="rect">
            <a:avLst/>
          </a:prstGeom>
        </p:spPr>
        <p:style>
          <a:lnRef idx="0">
            <a:schemeClr val="accent4"/>
          </a:lnRef>
          <a:fillRef idx="3">
            <a:schemeClr val="accent4"/>
          </a:fillRef>
          <a:effectRef idx="3">
            <a:schemeClr val="accent4"/>
          </a:effectRef>
          <a:fontRef idx="minor">
            <a:schemeClr val="lt1"/>
          </a:fontRef>
        </p:style>
        <p:txBody>
          <a:bodyPr lIns="91431" tIns="45715" rIns="91431" bIns="45715" anchor="ctr"/>
          <a:lstStyle/>
          <a:p>
            <a:pPr algn="ctr">
              <a:defRPr/>
            </a:pP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Gokul</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t>
            </a:r>
            <a:r>
              <a:rPr lang="en-US" sz="2800" b="1" dirty="0" err="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Bhajan</a:t>
            </a: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 &amp; Vedic Studies</a:t>
            </a:r>
          </a:p>
          <a:p>
            <a:pPr algn="ctr">
              <a:defRPr/>
            </a:pPr>
            <a:r>
              <a:rPr lang="en-US" sz="28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North Carolina, USA</a:t>
            </a:r>
          </a:p>
        </p:txBody>
      </p:sp>
      <p:sp>
        <p:nvSpPr>
          <p:cNvPr id="5126" name="Slide Number Placeholder 6"/>
          <p:cNvSpPr>
            <a:spLocks noGrp="1"/>
          </p:cNvSpPr>
          <p:nvPr>
            <p:ph type="sldNum" sz="quarter" idx="11"/>
          </p:nvPr>
        </p:nvSpPr>
        <p:spPr bwMode="auto">
          <a:noFill/>
          <a:ln>
            <a:miter lim="800000"/>
            <a:headEnd/>
            <a:tailEnd/>
          </a:ln>
        </p:spPr>
        <p:txBody>
          <a:bodyPr/>
          <a:lstStyle/>
          <a:p>
            <a:fld id="{403BC3DA-253B-42FB-83A2-D20C47835C50}" type="slidenum">
              <a:rPr lang="en-US" smtClean="0">
                <a:ea typeface="MS PGothic" pitchFamily="34" charset="-128"/>
              </a:rPr>
              <a:pPr/>
              <a:t>1</a:t>
            </a:fld>
            <a:endParaRPr lang="en-US" smtClean="0">
              <a:ea typeface="MS PGothic" pitchFamily="34" charset="-128"/>
            </a:endParaRPr>
          </a:p>
        </p:txBody>
      </p:sp>
      <p:sp>
        <p:nvSpPr>
          <p:cNvPr id="10" name="Rounded Rectangle 9"/>
          <p:cNvSpPr/>
          <p:nvPr/>
        </p:nvSpPr>
        <p:spPr>
          <a:xfrm>
            <a:off x="2362200" y="2366010"/>
            <a:ext cx="5410200" cy="754380"/>
          </a:xfrm>
          <a:prstGeom prst="roundRect">
            <a:avLst/>
          </a:prstGeom>
        </p:spPr>
        <p:style>
          <a:lnRef idx="0">
            <a:schemeClr val="dk1"/>
          </a:lnRef>
          <a:fillRef idx="3">
            <a:schemeClr val="dk1"/>
          </a:fillRef>
          <a:effectRef idx="3">
            <a:schemeClr val="dk1"/>
          </a:effectRef>
          <a:fontRef idx="minor">
            <a:schemeClr val="lt1"/>
          </a:fontRef>
        </p:style>
        <p:txBody>
          <a:bodyPr lIns="91431" tIns="45715" rIns="91431" bIns="45715" anchor="ctr">
            <a:scene3d>
              <a:camera prst="orthographicFront"/>
              <a:lightRig rig="soft" dir="t">
                <a:rot lat="0" lon="0" rev="10800000"/>
              </a:lightRig>
            </a:scene3d>
            <a:sp3d>
              <a:bevelT w="27940" h="12700"/>
              <a:contourClr>
                <a:srgbClr val="DDDDDD"/>
              </a:contourClr>
            </a:sp3d>
          </a:bodyPr>
          <a:lstStyle/>
          <a:p>
            <a:pPr algn="ctr">
              <a:defRPr/>
            </a:pPr>
            <a:r>
              <a:rPr lang="en-US" b="1" spc="150" dirty="0">
                <a:ln w="11430"/>
                <a:solidFill>
                  <a:srgbClr val="F8F8F8"/>
                </a:solidFill>
                <a:effectLst>
                  <a:outerShdw blurRad="25400" algn="tl" rotWithShape="0">
                    <a:srgbClr val="000000">
                      <a:alpha val="43000"/>
                    </a:srgbClr>
                  </a:outerShdw>
                </a:effectLst>
              </a:rPr>
              <a:t>Sri </a:t>
            </a:r>
            <a:r>
              <a:rPr lang="en-US" b="1" spc="150" dirty="0" err="1">
                <a:ln w="11430"/>
                <a:solidFill>
                  <a:srgbClr val="F8F8F8"/>
                </a:solidFill>
                <a:effectLst>
                  <a:outerShdw blurRad="25400" algn="tl" rotWithShape="0">
                    <a:srgbClr val="000000">
                      <a:alpha val="43000"/>
                    </a:srgbClr>
                  </a:outerShdw>
                </a:effectLst>
              </a:rPr>
              <a:t>Krsna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Caitanya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Prabhu</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Nityananda</a:t>
            </a:r>
            <a:endParaRPr lang="en-US" b="1" spc="150" dirty="0">
              <a:ln w="11430"/>
              <a:solidFill>
                <a:srgbClr val="F8F8F8"/>
              </a:solidFill>
              <a:effectLst>
                <a:outerShdw blurRad="25400" algn="tl" rotWithShape="0">
                  <a:srgbClr val="000000">
                    <a:alpha val="43000"/>
                  </a:srgbClr>
                </a:outerShdw>
              </a:effectLst>
            </a:endParaRPr>
          </a:p>
          <a:p>
            <a:pPr algn="ctr">
              <a:defRPr/>
            </a:pPr>
            <a:r>
              <a:rPr lang="en-US" b="1" spc="150" dirty="0">
                <a:ln w="11430"/>
                <a:solidFill>
                  <a:srgbClr val="F8F8F8"/>
                </a:solidFill>
                <a:effectLst>
                  <a:outerShdw blurRad="25400" algn="tl" rotWithShape="0">
                    <a:srgbClr val="000000">
                      <a:alpha val="43000"/>
                    </a:srgbClr>
                  </a:outerShdw>
                </a:effectLst>
              </a:rPr>
              <a:t>Sri </a:t>
            </a:r>
            <a:r>
              <a:rPr lang="en-US" b="1" spc="150" dirty="0" err="1">
                <a:ln w="11430"/>
                <a:solidFill>
                  <a:srgbClr val="F8F8F8"/>
                </a:solidFill>
                <a:effectLst>
                  <a:outerShdw blurRad="25400" algn="tl" rotWithShape="0">
                    <a:srgbClr val="000000">
                      <a:alpha val="43000"/>
                    </a:srgbClr>
                  </a:outerShdw>
                </a:effectLst>
              </a:rPr>
              <a:t>Advaita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Gadadara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Srivasadi</a:t>
            </a:r>
            <a:r>
              <a:rPr lang="en-US" b="1" spc="150" dirty="0">
                <a:ln w="11430"/>
                <a:solidFill>
                  <a:srgbClr val="F8F8F8"/>
                </a:solidFill>
                <a:effectLst>
                  <a:outerShdw blurRad="25400" algn="tl" rotWithShape="0">
                    <a:srgbClr val="000000">
                      <a:alpha val="43000"/>
                    </a:srgbClr>
                  </a:outerShdw>
                </a:effectLst>
              </a:rPr>
              <a:t> </a:t>
            </a:r>
          </a:p>
          <a:p>
            <a:pPr algn="ctr">
              <a:defRPr/>
            </a:pPr>
            <a:r>
              <a:rPr lang="en-US" b="1" spc="150" dirty="0" err="1">
                <a:ln w="11430"/>
                <a:solidFill>
                  <a:srgbClr val="F8F8F8"/>
                </a:solidFill>
                <a:effectLst>
                  <a:outerShdw blurRad="25400" algn="tl" rotWithShape="0">
                    <a:srgbClr val="000000">
                      <a:alpha val="43000"/>
                    </a:srgbClr>
                  </a:outerShdw>
                </a:effectLst>
              </a:rPr>
              <a:t>Gaura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Bhakta</a:t>
            </a:r>
            <a:r>
              <a:rPr lang="en-US" b="1" spc="150" dirty="0">
                <a:ln w="11430"/>
                <a:solidFill>
                  <a:srgbClr val="F8F8F8"/>
                </a:solidFill>
                <a:effectLst>
                  <a:outerShdw blurRad="25400" algn="tl" rotWithShape="0">
                    <a:srgbClr val="000000">
                      <a:alpha val="43000"/>
                    </a:srgbClr>
                  </a:outerShdw>
                </a:effectLst>
              </a:rPr>
              <a:t> </a:t>
            </a:r>
            <a:r>
              <a:rPr lang="en-US" b="1" spc="150" dirty="0" err="1">
                <a:ln w="11430"/>
                <a:solidFill>
                  <a:srgbClr val="F8F8F8"/>
                </a:solidFill>
                <a:effectLst>
                  <a:outerShdw blurRad="25400" algn="tl" rotWithShape="0">
                    <a:srgbClr val="000000">
                      <a:alpha val="43000"/>
                    </a:srgbClr>
                  </a:outerShdw>
                </a:effectLst>
              </a:rPr>
              <a:t>Vrinda</a:t>
            </a:r>
            <a:endParaRPr lang="en-US" sz="1400" b="1" spc="150" dirty="0">
              <a:ln w="11430"/>
              <a:solidFill>
                <a:srgbClr val="F8F8F8"/>
              </a:solidFill>
              <a:effectLst>
                <a:outerShdw blurRad="25400" algn="tl" rotWithShape="0">
                  <a:srgbClr val="000000">
                    <a:alpha val="43000"/>
                  </a:srgbClr>
                </a:outerShdw>
              </a:effectLst>
            </a:endParaRPr>
          </a:p>
        </p:txBody>
      </p:sp>
      <p:pic>
        <p:nvPicPr>
          <p:cNvPr id="5128" name="Picture 3"/>
          <p:cNvPicPr>
            <a:picLocks noChangeAspect="1" noChangeArrowheads="1"/>
          </p:cNvPicPr>
          <p:nvPr/>
        </p:nvPicPr>
        <p:blipFill>
          <a:blip r:embed="rId5" cstate="print"/>
          <a:srcRect t="10001" b="9048"/>
          <a:stretch>
            <a:fillRect/>
          </a:stretch>
        </p:blipFill>
        <p:spPr bwMode="auto">
          <a:xfrm>
            <a:off x="0" y="1581150"/>
            <a:ext cx="2362200" cy="1600200"/>
          </a:xfrm>
          <a:prstGeom prst="rect">
            <a:avLst/>
          </a:prstGeom>
          <a:noFill/>
          <a:ln w="9525">
            <a:noFill/>
            <a:miter lim="800000"/>
            <a:headEnd/>
            <a:tailEnd/>
          </a:ln>
        </p:spPr>
      </p:pic>
      <p:sp>
        <p:nvSpPr>
          <p:cNvPr id="13" name="TextBox 5"/>
          <p:cNvSpPr txBox="1">
            <a:spLocks noChangeArrowheads="1"/>
          </p:cNvSpPr>
          <p:nvPr/>
        </p:nvSpPr>
        <p:spPr bwMode="auto">
          <a:xfrm>
            <a:off x="4762" y="3100447"/>
            <a:ext cx="2362200" cy="206210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defRPr/>
            </a:pPr>
            <a:r>
              <a:rPr lang="en-US" sz="3600">
                <a:solidFill>
                  <a:srgbClr val="FFC000"/>
                </a:solidFill>
              </a:rPr>
              <a:t>Week </a:t>
            </a:r>
            <a:r>
              <a:rPr lang="en-US" sz="3600" smtClean="0">
                <a:solidFill>
                  <a:srgbClr val="FFC000"/>
                </a:solidFill>
              </a:rPr>
              <a:t>354</a:t>
            </a:r>
            <a:endParaRPr lang="en-US" sz="3600" dirty="0">
              <a:solidFill>
                <a:srgbClr val="FFC000"/>
              </a:solidFill>
            </a:endParaRPr>
          </a:p>
          <a:p>
            <a:pPr algn="ctr">
              <a:defRPr/>
            </a:pPr>
            <a:endParaRPr lang="en-US" sz="2000" dirty="0">
              <a:solidFill>
                <a:srgbClr val="FFC000"/>
              </a:solidFill>
            </a:endParaRPr>
          </a:p>
          <a:p>
            <a:pPr algn="ctr">
              <a:defRPr/>
            </a:pPr>
            <a:r>
              <a:rPr lang="en-US" sz="3600" smtClean="0">
                <a:solidFill>
                  <a:srgbClr val="FFC000"/>
                </a:solidFill>
              </a:rPr>
              <a:t>Aug 21</a:t>
            </a:r>
          </a:p>
          <a:p>
            <a:pPr algn="ctr">
              <a:defRPr/>
            </a:pPr>
            <a:r>
              <a:rPr lang="en-US" sz="3600" smtClean="0">
                <a:solidFill>
                  <a:srgbClr val="FFC000"/>
                </a:solidFill>
              </a:rPr>
              <a:t>2015</a:t>
            </a:r>
            <a:endParaRPr lang="en-US" sz="3600" dirty="0">
              <a:solidFill>
                <a:srgbClr val="FFC00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10</a:t>
            </a:fld>
            <a:endParaRPr lang="en-US"/>
          </a:p>
        </p:txBody>
      </p:sp>
      <p:pic>
        <p:nvPicPr>
          <p:cNvPr id="100354" name="Picture 2" descr="http://3.bp.blogspot.com/-CuiA50cNCO8/U7YnXbV_41I/AAAAAAAACQE/3Tu-HjQddiY/s1600/krishna_flute.jpg"/>
          <p:cNvPicPr>
            <a:picLocks noChangeAspect="1" noChangeArrowheads="1"/>
          </p:cNvPicPr>
          <p:nvPr/>
        </p:nvPicPr>
        <p:blipFill>
          <a:blip r:embed="rId3" cstate="print"/>
          <a:srcRect b="5556"/>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11</a:t>
            </a:fld>
            <a:endParaRPr lang="en-US"/>
          </a:p>
        </p:txBody>
      </p:sp>
      <p:pic>
        <p:nvPicPr>
          <p:cNvPr id="104450" name="Picture 2" descr="https://parc.pop.upenn.edu/sites/www.pop.upenn.edu/files/images/generations_small.jpg"/>
          <p:cNvPicPr>
            <a:picLocks noChangeAspect="1" noChangeArrowheads="1"/>
          </p:cNvPicPr>
          <p:nvPr/>
        </p:nvPicPr>
        <p:blipFill>
          <a:blip r:embed="rId3" cstate="print"/>
          <a:srcRect/>
          <a:stretch>
            <a:fillRect/>
          </a:stretch>
        </p:blipFill>
        <p:spPr bwMode="auto">
          <a:xfrm>
            <a:off x="-1" y="0"/>
            <a:ext cx="9144001" cy="5143500"/>
          </a:xfrm>
          <a:prstGeom prst="rect">
            <a:avLst/>
          </a:prstGeo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12</a:t>
            </a:fld>
            <a:endParaRPr lang="en-US"/>
          </a:p>
        </p:txBody>
      </p:sp>
      <p:pic>
        <p:nvPicPr>
          <p:cNvPr id="54274" name="Picture 2" descr="http://wiki-feet.com/wp-content/uploads/2014/08/Newly-born-baby.jpg"/>
          <p:cNvPicPr>
            <a:picLocks noChangeAspect="1" noChangeArrowheads="1"/>
          </p:cNvPicPr>
          <p:nvPr/>
        </p:nvPicPr>
        <p:blipFill>
          <a:blip r:embed="rId3" cstate="print"/>
          <a:srcRect l="36946"/>
          <a:stretch>
            <a:fillRect/>
          </a:stretch>
        </p:blipFill>
        <p:spPr bwMode="auto">
          <a:xfrm>
            <a:off x="-1" y="0"/>
            <a:ext cx="4419601" cy="5143500"/>
          </a:xfrm>
          <a:prstGeom prst="rect">
            <a:avLst/>
          </a:prstGeom>
          <a:noFill/>
          <a:effectLst>
            <a:softEdge rad="317500"/>
          </a:effectLst>
        </p:spPr>
      </p:pic>
      <p:pic>
        <p:nvPicPr>
          <p:cNvPr id="92162" name="Picture 2" descr="http://static.uglyhedgehog.com/upload/2013/5/30/1369912582275-127_year_old_woman.jpg"/>
          <p:cNvPicPr>
            <a:picLocks noChangeAspect="1" noChangeArrowheads="1"/>
          </p:cNvPicPr>
          <p:nvPr/>
        </p:nvPicPr>
        <p:blipFill>
          <a:blip r:embed="rId4" cstate="print"/>
          <a:srcRect/>
          <a:stretch>
            <a:fillRect/>
          </a:stretch>
        </p:blipFill>
        <p:spPr bwMode="auto">
          <a:xfrm>
            <a:off x="4000502" y="0"/>
            <a:ext cx="5143498" cy="5143500"/>
          </a:xfrm>
          <a:prstGeom prst="rect">
            <a:avLst/>
          </a:prstGeom>
          <a:noFill/>
          <a:effectLst>
            <a:softEdge rad="317500"/>
          </a:effectLst>
        </p:spPr>
      </p:pic>
      <p:sp>
        <p:nvSpPr>
          <p:cNvPr id="5" name="Right Arrow 4"/>
          <p:cNvSpPr/>
          <p:nvPr/>
        </p:nvSpPr>
        <p:spPr>
          <a:xfrm>
            <a:off x="3962400" y="2800350"/>
            <a:ext cx="914400" cy="457200"/>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13</a:t>
            </a:fld>
            <a:endParaRPr lang="en-US"/>
          </a:p>
        </p:txBody>
      </p:sp>
      <p:pic>
        <p:nvPicPr>
          <p:cNvPr id="93186" name="Picture 2" descr="http://www.earthsaviours.in/image/aboutus/oldage40.jpg"/>
          <p:cNvPicPr>
            <a:picLocks noChangeAspect="1" noChangeArrowheads="1"/>
          </p:cNvPicPr>
          <p:nvPr/>
        </p:nvPicPr>
        <p:blipFill>
          <a:blip r:embed="rId3" cstate="print"/>
          <a:srcRect l="16250"/>
          <a:stretch>
            <a:fillRect/>
          </a:stretch>
        </p:blipFill>
        <p:spPr bwMode="auto">
          <a:xfrm>
            <a:off x="2860296" y="0"/>
            <a:ext cx="6283704" cy="5143500"/>
          </a:xfrm>
          <a:prstGeom prst="rect">
            <a:avLst/>
          </a:prstGeom>
          <a:noFill/>
        </p:spPr>
      </p:pic>
      <p:pic>
        <p:nvPicPr>
          <p:cNvPr id="93190" name="Picture 6" descr="http://www.jaim.in/articles/2013/4/3/images/JAyurvedaIntegrMed_2013_4_3_181_118711_f3.jpg"/>
          <p:cNvPicPr>
            <a:picLocks noChangeAspect="1" noChangeArrowheads="1"/>
          </p:cNvPicPr>
          <p:nvPr/>
        </p:nvPicPr>
        <p:blipFill>
          <a:blip r:embed="rId4" cstate="print"/>
          <a:srcRect/>
          <a:stretch>
            <a:fillRect/>
          </a:stretch>
        </p:blipFill>
        <p:spPr bwMode="auto">
          <a:xfrm>
            <a:off x="0" y="0"/>
            <a:ext cx="4191000" cy="3251638"/>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14</a:t>
            </a:fld>
            <a:endParaRPr lang="en-US"/>
          </a:p>
        </p:txBody>
      </p:sp>
      <p:pic>
        <p:nvPicPr>
          <p:cNvPr id="96258" name="Picture 2" descr="http://media.vocativ.com/photos/2013/11/Varanasi-Cremation-033131738762.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pic>
        <p:nvPicPr>
          <p:cNvPr id="4" name="Picture 6" descr="http://agustinuswibowo.com/directory/wp-content/uploads/titiknol-nepal-08-04.jpg"/>
          <p:cNvPicPr>
            <a:picLocks noChangeAspect="1" noChangeArrowheads="1"/>
          </p:cNvPicPr>
          <p:nvPr/>
        </p:nvPicPr>
        <p:blipFill>
          <a:blip r:embed="rId4" cstate="print"/>
          <a:srcRect/>
          <a:stretch>
            <a:fillRect/>
          </a:stretch>
        </p:blipFill>
        <p:spPr bwMode="auto">
          <a:xfrm>
            <a:off x="0" y="2714625"/>
            <a:ext cx="3238500" cy="2428875"/>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http://www.tsunamis.com/shock.jpg"/>
          <p:cNvPicPr>
            <a:picLocks noChangeAspect="1" noChangeArrowheads="1"/>
          </p:cNvPicPr>
          <p:nvPr/>
        </p:nvPicPr>
        <p:blipFill>
          <a:blip r:embed="rId3" cstate="print"/>
          <a:srcRect/>
          <a:stretch>
            <a:fillRect/>
          </a:stretch>
        </p:blipFill>
        <p:spPr bwMode="auto">
          <a:xfrm>
            <a:off x="0" y="0"/>
            <a:ext cx="7696200" cy="5156454"/>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15</a:t>
            </a:fld>
            <a:endParaRPr lang="en-US"/>
          </a:p>
        </p:txBody>
      </p:sp>
      <p:pic>
        <p:nvPicPr>
          <p:cNvPr id="1032" name="Picture 8" descr="http://www.readthespirit.com/ourvalues/wp-content/uploads/sites/17/2014/10/Lord-Yama-judging-souls-and-sending-some-to-Naraka.jpg"/>
          <p:cNvPicPr>
            <a:picLocks noChangeAspect="1" noChangeArrowheads="1"/>
          </p:cNvPicPr>
          <p:nvPr/>
        </p:nvPicPr>
        <p:blipFill>
          <a:blip r:embed="rId4" cstate="print"/>
          <a:srcRect/>
          <a:stretch>
            <a:fillRect/>
          </a:stretch>
        </p:blipFill>
        <p:spPr bwMode="auto">
          <a:xfrm>
            <a:off x="6718300" y="0"/>
            <a:ext cx="2425700" cy="3638550"/>
          </a:xfrm>
          <a:prstGeom prst="rect">
            <a:avLst/>
          </a:prstGeom>
          <a:noFill/>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16</a:t>
            </a:fld>
            <a:endParaRPr lang="en-US"/>
          </a:p>
        </p:txBody>
      </p:sp>
      <p:pic>
        <p:nvPicPr>
          <p:cNvPr id="95234" name="Picture 2" descr="http://i.dailymail.co.uk/i/pix/2014/10/03/1412334033959_wps_2_article_2039016_0DF7A26C0.jpg"/>
          <p:cNvPicPr>
            <a:picLocks noChangeAspect="1" noChangeArrowheads="1"/>
          </p:cNvPicPr>
          <p:nvPr/>
        </p:nvPicPr>
        <p:blipFill>
          <a:blip r:embed="rId3" cstate="print"/>
          <a:srcRect b="5851"/>
          <a:stretch>
            <a:fillRect/>
          </a:stretch>
        </p:blipFill>
        <p:spPr bwMode="auto">
          <a:xfrm>
            <a:off x="-1" y="0"/>
            <a:ext cx="9144001" cy="5143500"/>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17</a:t>
            </a:fld>
            <a:endParaRPr lang="en-US"/>
          </a:p>
        </p:txBody>
      </p:sp>
      <p:pic>
        <p:nvPicPr>
          <p:cNvPr id="100354" name="Picture 2" descr="http://www.riprenfield.com/wp-content/uploads/2012/07/013-pet-cremation-machine.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pic>
        <p:nvPicPr>
          <p:cNvPr id="100356" name="Picture 4" descr="http://i.ytimg.com/vi/mU0SJVs6Gxc/hqdefault.jpg"/>
          <p:cNvPicPr>
            <a:picLocks noChangeAspect="1" noChangeArrowheads="1"/>
          </p:cNvPicPr>
          <p:nvPr/>
        </p:nvPicPr>
        <p:blipFill>
          <a:blip r:embed="rId4" cstate="print"/>
          <a:srcRect/>
          <a:stretch>
            <a:fillRect/>
          </a:stretch>
        </p:blipFill>
        <p:spPr bwMode="auto">
          <a:xfrm>
            <a:off x="6019800" y="0"/>
            <a:ext cx="3124200" cy="2343151"/>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18</a:t>
            </a:fld>
            <a:endParaRPr lang="en-US"/>
          </a:p>
        </p:txBody>
      </p:sp>
      <p:pic>
        <p:nvPicPr>
          <p:cNvPr id="97282" name="Picture 2" descr="http://static.thefuneral.co.za/uploads/2015/02/Cremated-Remains-2.jpg"/>
          <p:cNvPicPr>
            <a:picLocks noChangeAspect="1" noChangeArrowheads="1"/>
          </p:cNvPicPr>
          <p:nvPr/>
        </p:nvPicPr>
        <p:blipFill>
          <a:blip r:embed="rId3" cstate="print"/>
          <a:srcRect/>
          <a:stretch>
            <a:fillRect/>
          </a:stretch>
        </p:blipFill>
        <p:spPr bwMode="auto">
          <a:xfrm>
            <a:off x="3124201" y="0"/>
            <a:ext cx="6019800" cy="4400550"/>
          </a:xfrm>
          <a:prstGeom prst="rect">
            <a:avLst/>
          </a:prstGeom>
          <a:noFill/>
        </p:spPr>
      </p:pic>
      <p:pic>
        <p:nvPicPr>
          <p:cNvPr id="97284" name="Picture 4" descr="http://www.lowcostcremation.com/crematory_photos/cremation_reduction.jpg"/>
          <p:cNvPicPr>
            <a:picLocks noChangeAspect="1" noChangeArrowheads="1"/>
          </p:cNvPicPr>
          <p:nvPr/>
        </p:nvPicPr>
        <p:blipFill>
          <a:blip r:embed="rId4" cstate="print"/>
          <a:srcRect/>
          <a:stretch>
            <a:fillRect/>
          </a:stretch>
        </p:blipFill>
        <p:spPr bwMode="auto">
          <a:xfrm>
            <a:off x="0" y="0"/>
            <a:ext cx="3124200" cy="4397830"/>
          </a:xfrm>
          <a:prstGeom prst="rect">
            <a:avLst/>
          </a:prstGeom>
          <a:noFill/>
        </p:spPr>
      </p:pic>
      <p:sp>
        <p:nvSpPr>
          <p:cNvPr id="5" name="TextBox 4"/>
          <p:cNvSpPr txBox="1"/>
          <p:nvPr/>
        </p:nvSpPr>
        <p:spPr>
          <a:xfrm>
            <a:off x="1" y="4552950"/>
            <a:ext cx="9144000" cy="523220"/>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US" sz="2800" smtClean="0"/>
              <a:t>This what remains after cremation &amp; one can take back ...</a:t>
            </a:r>
            <a:endParaRPr lang="en-US" sz="280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19</a:t>
            </a:fld>
            <a:endParaRPr lang="en-US"/>
          </a:p>
        </p:txBody>
      </p:sp>
      <p:pic>
        <p:nvPicPr>
          <p:cNvPr id="126978" name="Picture 2" descr="http://irisholidays.com/blog/wp-content/uploads/2013/01/munnar-tea-plantations.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pic>
        <p:nvPicPr>
          <p:cNvPr id="126982" name="Picture 6" descr="https://upload.wikimedia.org/wikipedia/commons/e/e2/Darjeeling_Tea_Garden_worker.jpg"/>
          <p:cNvPicPr>
            <a:picLocks noChangeAspect="1" noChangeArrowheads="1"/>
          </p:cNvPicPr>
          <p:nvPr/>
        </p:nvPicPr>
        <p:blipFill>
          <a:blip r:embed="rId4" cstate="print"/>
          <a:srcRect/>
          <a:stretch>
            <a:fillRect/>
          </a:stretch>
        </p:blipFill>
        <p:spPr bwMode="auto">
          <a:xfrm>
            <a:off x="4546600" y="1695450"/>
            <a:ext cx="4597400" cy="3448050"/>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2"/>
          <p:cNvSpPr>
            <a:spLocks noGrp="1"/>
          </p:cNvSpPr>
          <p:nvPr>
            <p:ph type="sldNum" sz="quarter" idx="10"/>
          </p:nvPr>
        </p:nvSpPr>
        <p:spPr bwMode="auto">
          <a:noFill/>
          <a:ln>
            <a:miter lim="800000"/>
            <a:headEnd/>
            <a:tailEnd/>
          </a:ln>
        </p:spPr>
        <p:txBody>
          <a:bodyPr/>
          <a:lstStyle/>
          <a:p>
            <a:fld id="{823ED2A1-A06E-4B3D-AF1C-267A44CA5D83}" type="slidenum">
              <a:rPr lang="en-US" smtClean="0">
                <a:latin typeface="Arial" charset="0"/>
                <a:ea typeface="MS PGothic" pitchFamily="34" charset="-128"/>
              </a:rPr>
              <a:pPr/>
              <a:t>2</a:t>
            </a:fld>
            <a:endParaRPr lang="en-US" smtClean="0">
              <a:latin typeface="Arial" charset="0"/>
              <a:ea typeface="MS PGothic" pitchFamily="34" charset="-128"/>
            </a:endParaRPr>
          </a:p>
        </p:txBody>
      </p:sp>
      <p:sp>
        <p:nvSpPr>
          <p:cNvPr id="6147" name="Rectangle 1"/>
          <p:cNvSpPr>
            <a:spLocks noChangeArrowheads="1"/>
          </p:cNvSpPr>
          <p:nvPr/>
        </p:nvSpPr>
        <p:spPr bwMode="auto">
          <a:xfrm>
            <a:off x="3124200" y="285750"/>
            <a:ext cx="5638800" cy="4446588"/>
          </a:xfrm>
          <a:prstGeom prst="rect">
            <a:avLst/>
          </a:prstGeom>
          <a:noFill/>
          <a:ln w="9525">
            <a:noFill/>
            <a:miter lim="800000"/>
            <a:headEnd/>
            <a:tailEnd/>
          </a:ln>
        </p:spPr>
        <p:txBody>
          <a:bodyPr anchor="ctr">
            <a:spAutoFit/>
          </a:bodyPr>
          <a:lstStyle/>
          <a:p>
            <a:pPr eaLnBrk="0" hangingPunct="0">
              <a:tabLst>
                <a:tab pos="457200" algn="l"/>
              </a:tabLst>
            </a:pPr>
            <a:r>
              <a:rPr lang="fi-FI" sz="2400">
                <a:solidFill>
                  <a:srgbClr val="FFC000"/>
                </a:solidFill>
              </a:rPr>
              <a:t>Jaya Rādha Mādhava </a:t>
            </a:r>
          </a:p>
          <a:p>
            <a:pPr eaLnBrk="0" hangingPunct="0">
              <a:tabLst>
                <a:tab pos="457200" algn="l"/>
              </a:tabLst>
            </a:pPr>
            <a:r>
              <a:rPr lang="fi-FI" sz="2400">
                <a:solidFill>
                  <a:srgbClr val="FFC000"/>
                </a:solidFill>
              </a:rPr>
              <a:t>	Jaya Kunja Vihārī</a:t>
            </a:r>
          </a:p>
          <a:p>
            <a:pPr eaLnBrk="0" hangingPunct="0">
              <a:tabLst>
                <a:tab pos="457200" algn="l"/>
              </a:tabLst>
            </a:pPr>
            <a:endParaRPr lang="en-US" sz="1000">
              <a:solidFill>
                <a:srgbClr val="FFFF00"/>
              </a:solidFill>
            </a:endParaRPr>
          </a:p>
          <a:p>
            <a:pPr eaLnBrk="0" hangingPunct="0">
              <a:tabLst>
                <a:tab pos="457200" algn="l"/>
              </a:tabLst>
            </a:pPr>
            <a:r>
              <a:rPr lang="fi-FI" sz="2400">
                <a:solidFill>
                  <a:srgbClr val="FFFF00"/>
                </a:solidFill>
              </a:rPr>
              <a:t>Jaya Gopī Jana Vallabha </a:t>
            </a:r>
          </a:p>
          <a:p>
            <a:pPr eaLnBrk="0" hangingPunct="0">
              <a:tabLst>
                <a:tab pos="457200" algn="l"/>
              </a:tabLst>
            </a:pPr>
            <a:r>
              <a:rPr lang="fi-FI" sz="2400">
                <a:solidFill>
                  <a:srgbClr val="FFFF00"/>
                </a:solidFill>
              </a:rPr>
              <a:t>	Jaya Giri Vara Dhārī 	... (Jaya)</a:t>
            </a:r>
            <a:endParaRPr lang="en-US" sz="1000">
              <a:solidFill>
                <a:srgbClr val="FFFF00"/>
              </a:solidFill>
            </a:endParaRPr>
          </a:p>
          <a:p>
            <a:pPr eaLnBrk="0" hangingPunct="0">
              <a:tabLst>
                <a:tab pos="457200" algn="l"/>
              </a:tabLst>
            </a:pPr>
            <a:endParaRPr lang="fi-FI" sz="1400">
              <a:solidFill>
                <a:srgbClr val="FFFF00"/>
              </a:solidFill>
            </a:endParaRPr>
          </a:p>
          <a:p>
            <a:pPr eaLnBrk="0" hangingPunct="0">
              <a:tabLst>
                <a:tab pos="457200" algn="l"/>
              </a:tabLst>
            </a:pPr>
            <a:r>
              <a:rPr lang="fi-FI" sz="2400">
                <a:solidFill>
                  <a:schemeClr val="bg1"/>
                </a:solidFill>
              </a:rPr>
              <a:t>Yaśodā Nandana Vraja Jana Ranjana</a:t>
            </a:r>
            <a:endParaRPr lang="en-US" sz="1000">
              <a:solidFill>
                <a:schemeClr val="bg1"/>
              </a:solidFill>
            </a:endParaRPr>
          </a:p>
          <a:p>
            <a:pPr eaLnBrk="0" hangingPunct="0">
              <a:tabLst>
                <a:tab pos="457200" algn="l"/>
              </a:tabLst>
            </a:pPr>
            <a:r>
              <a:rPr lang="fi-FI" sz="2400">
                <a:solidFill>
                  <a:schemeClr val="bg1"/>
                </a:solidFill>
              </a:rPr>
              <a:t>Yamunā tīra Vana Cāri          ... (Jaya)</a:t>
            </a:r>
          </a:p>
          <a:p>
            <a:pPr eaLnBrk="0" hangingPunct="0">
              <a:tabLst>
                <a:tab pos="457200" algn="l"/>
              </a:tabLst>
            </a:pPr>
            <a:endParaRPr lang="en-US" sz="1000"/>
          </a:p>
          <a:p>
            <a:pPr eaLnBrk="0" hangingPunct="0">
              <a:tabLst>
                <a:tab pos="457200" algn="l"/>
              </a:tabLst>
            </a:pPr>
            <a:r>
              <a:rPr lang="sv-SE" sz="2400">
                <a:solidFill>
                  <a:srgbClr val="FF9900"/>
                </a:solidFill>
              </a:rPr>
              <a:t>[ Hare Krishna Hare Krishna </a:t>
            </a:r>
          </a:p>
          <a:p>
            <a:pPr eaLnBrk="0" hangingPunct="0">
              <a:tabLst>
                <a:tab pos="457200" algn="l"/>
              </a:tabLst>
            </a:pPr>
            <a:r>
              <a:rPr lang="sv-SE" sz="2400">
                <a:solidFill>
                  <a:srgbClr val="FF9900"/>
                </a:solidFill>
              </a:rPr>
              <a:t>  Krishna Krishna Hare Hare</a:t>
            </a:r>
            <a:endParaRPr lang="en-US" sz="1000">
              <a:solidFill>
                <a:srgbClr val="FF9900"/>
              </a:solidFill>
            </a:endParaRPr>
          </a:p>
          <a:p>
            <a:pPr eaLnBrk="0" hangingPunct="0">
              <a:tabLst>
                <a:tab pos="457200" algn="l"/>
              </a:tabLst>
            </a:pPr>
            <a:r>
              <a:rPr lang="sv-SE" sz="2400">
                <a:solidFill>
                  <a:srgbClr val="FF9900"/>
                </a:solidFill>
              </a:rPr>
              <a:t>  Hare Rāma Hare Rāma </a:t>
            </a:r>
          </a:p>
          <a:p>
            <a:pPr eaLnBrk="0" hangingPunct="0">
              <a:tabLst>
                <a:tab pos="457200" algn="l"/>
              </a:tabLst>
            </a:pPr>
            <a:r>
              <a:rPr lang="sv-SE" sz="2400">
                <a:solidFill>
                  <a:srgbClr val="FF9900"/>
                </a:solidFill>
              </a:rPr>
              <a:t>  Rāma Rāma Hare Hare ]</a:t>
            </a:r>
            <a:endParaRPr lang="sv-SE" sz="3200">
              <a:solidFill>
                <a:srgbClr val="FF9900"/>
              </a:solidFill>
            </a:endParaRPr>
          </a:p>
        </p:txBody>
      </p:sp>
      <p:pic>
        <p:nvPicPr>
          <p:cNvPr id="6148" name="Picture 2"/>
          <p:cNvPicPr>
            <a:picLocks noChangeAspect="1" noChangeArrowheads="1"/>
          </p:cNvPicPr>
          <p:nvPr/>
        </p:nvPicPr>
        <p:blipFill>
          <a:blip r:embed="rId3" cstate="print"/>
          <a:srcRect l="9375" r="15625"/>
          <a:stretch>
            <a:fillRect/>
          </a:stretch>
        </p:blipFill>
        <p:spPr bwMode="auto">
          <a:xfrm>
            <a:off x="152400" y="133350"/>
            <a:ext cx="2590800" cy="2590800"/>
          </a:xfrm>
          <a:prstGeom prst="rect">
            <a:avLst/>
          </a:prstGeom>
          <a:noFill/>
          <a:ln w="9525">
            <a:noFill/>
            <a:miter lim="800000"/>
            <a:headEnd/>
            <a:tailEnd/>
          </a:ln>
        </p:spPr>
      </p:pic>
      <p:sp>
        <p:nvSpPr>
          <p:cNvPr id="5" name="Rectangle 4"/>
          <p:cNvSpPr/>
          <p:nvPr/>
        </p:nvSpPr>
        <p:spPr>
          <a:xfrm>
            <a:off x="2895600" y="0"/>
            <a:ext cx="76200" cy="51435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20</a:t>
            </a:fld>
            <a:endParaRPr lang="en-US"/>
          </a:p>
        </p:txBody>
      </p:sp>
      <p:pic>
        <p:nvPicPr>
          <p:cNvPr id="101378" name="Picture 2" descr="http://files.krishna.com/2012/01-Jan/images/attainingkrishnasabode1.jpg"/>
          <p:cNvPicPr>
            <a:picLocks noChangeAspect="1" noChangeArrowheads="1"/>
          </p:cNvPicPr>
          <p:nvPr/>
        </p:nvPicPr>
        <p:blipFill>
          <a:blip r:embed="rId3" cstate="print"/>
          <a:srcRect b="4869"/>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21</a:t>
            </a:fld>
            <a:endParaRPr lang="en-US"/>
          </a:p>
        </p:txBody>
      </p:sp>
      <p:pic>
        <p:nvPicPr>
          <p:cNvPr id="103426" name="Picture 2" descr="http://jewishbusinessnews.com/wp-content/uploads/2014/08/Body-Worlds.jpg"/>
          <p:cNvPicPr>
            <a:picLocks noChangeAspect="1" noChangeArrowheads="1"/>
          </p:cNvPicPr>
          <p:nvPr/>
        </p:nvPicPr>
        <p:blipFill>
          <a:blip r:embed="rId3" cstate="print"/>
          <a:srcRect/>
          <a:stretch>
            <a:fillRect/>
          </a:stretch>
        </p:blipFill>
        <p:spPr bwMode="auto">
          <a:xfrm>
            <a:off x="-1" y="0"/>
            <a:ext cx="9143997" cy="5143500"/>
          </a:xfrm>
          <a:prstGeom prst="rect">
            <a:avLst/>
          </a:prstGeom>
          <a:noFill/>
        </p:spPr>
      </p:pic>
      <p:pic>
        <p:nvPicPr>
          <p:cNvPr id="69634" name="Picture 2" descr="http://www.marcelhomedecor.com/media/img/marcel/W900-H717-Bfdfbf5/W/72359.jpg"/>
          <p:cNvPicPr>
            <a:picLocks noChangeAspect="1" noChangeArrowheads="1"/>
          </p:cNvPicPr>
          <p:nvPr/>
        </p:nvPicPr>
        <p:blipFill>
          <a:blip r:embed="rId4" cstate="print"/>
          <a:srcRect/>
          <a:stretch>
            <a:fillRect/>
          </a:stretch>
        </p:blipFill>
        <p:spPr bwMode="auto">
          <a:xfrm>
            <a:off x="2667000" y="3257550"/>
            <a:ext cx="2367302" cy="1885950"/>
          </a:xfrm>
          <a:prstGeom prst="ellipse">
            <a:avLst/>
          </a:prstGeom>
          <a:noFill/>
        </p:spPr>
      </p:pic>
      <p:pic>
        <p:nvPicPr>
          <p:cNvPr id="69636" name="Picture 4" descr="https://s-media-cache-ak0.pinimg.com/236x/26/f3/b6/26f3b6cc08be13040d6ce1f10cb7e3d8.jpg"/>
          <p:cNvPicPr>
            <a:picLocks noChangeAspect="1" noChangeArrowheads="1"/>
          </p:cNvPicPr>
          <p:nvPr/>
        </p:nvPicPr>
        <p:blipFill>
          <a:blip r:embed="rId5" cstate="print"/>
          <a:srcRect/>
          <a:stretch>
            <a:fillRect/>
          </a:stretch>
        </p:blipFill>
        <p:spPr bwMode="auto">
          <a:xfrm>
            <a:off x="0" y="2571749"/>
            <a:ext cx="2247900" cy="2571751"/>
          </a:xfrm>
          <a:prstGeom prst="ellipse">
            <a:avLst/>
          </a:prstGeom>
          <a:noFill/>
        </p:spPr>
      </p:pic>
      <p:pic>
        <p:nvPicPr>
          <p:cNvPr id="69638" name="Picture 6" descr="http://www.sonicvoodoo.com/McNoggin.jpg"/>
          <p:cNvPicPr>
            <a:picLocks noChangeAspect="1" noChangeArrowheads="1"/>
          </p:cNvPicPr>
          <p:nvPr/>
        </p:nvPicPr>
        <p:blipFill>
          <a:blip r:embed="rId6" cstate="print"/>
          <a:srcRect/>
          <a:stretch>
            <a:fillRect/>
          </a:stretch>
        </p:blipFill>
        <p:spPr bwMode="auto">
          <a:xfrm>
            <a:off x="0" y="3181350"/>
            <a:ext cx="1066800" cy="781384"/>
          </a:xfrm>
          <a:prstGeom prst="ellipse">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22</a:t>
            </a:fld>
            <a:endParaRPr lang="en-US"/>
          </a:p>
        </p:txBody>
      </p:sp>
      <p:pic>
        <p:nvPicPr>
          <p:cNvPr id="106498" name="Picture 2" descr="http://www.chinadaily.com.cn/english/doc/2005-03/31/xin_430302311414760224916.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23</a:t>
            </a:fld>
            <a:endParaRPr lang="en-US"/>
          </a:p>
        </p:txBody>
      </p:sp>
      <p:pic>
        <p:nvPicPr>
          <p:cNvPr id="108546" name="Picture 2" descr="http://quotes.iskcondesiretree.com/wp-content/uploads/2012/10/Quotes-by-Bhakti-Charu-Swami-on-Chanting-the-Holy-Names.jpg"/>
          <p:cNvPicPr>
            <a:picLocks noChangeAspect="1" noChangeArrowheads="1"/>
          </p:cNvPicPr>
          <p:nvPr/>
        </p:nvPicPr>
        <p:blipFill>
          <a:blip r:embed="rId3" cstate="print"/>
          <a:srcRect b="7986"/>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24</a:t>
            </a:fld>
            <a:endParaRPr lang="en-US"/>
          </a:p>
        </p:txBody>
      </p:sp>
      <p:pic>
        <p:nvPicPr>
          <p:cNvPr id="123906" name="Picture 2" descr="http://quotes.iskcondesiretree.com/wp-content/uploads/2013/04/Quotes-by-Srila-Prabhupada-on-Hare-Krishna-Mahamantra.jpg"/>
          <p:cNvPicPr>
            <a:picLocks noChangeAspect="1" noChangeArrowheads="1"/>
          </p:cNvPicPr>
          <p:nvPr/>
        </p:nvPicPr>
        <p:blipFill>
          <a:blip r:embed="rId2" cstate="print"/>
          <a:srcRect b="5300"/>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25</a:t>
            </a:fld>
            <a:endParaRPr lang="en-US"/>
          </a:p>
        </p:txBody>
      </p:sp>
      <p:pic>
        <p:nvPicPr>
          <p:cNvPr id="3" name="Picture 2" descr="http://files.krishna.com/2012/01-Jan/images/attainingkrishnasabode1.jpg"/>
          <p:cNvPicPr>
            <a:picLocks noChangeAspect="1" noChangeArrowheads="1"/>
          </p:cNvPicPr>
          <p:nvPr/>
        </p:nvPicPr>
        <p:blipFill>
          <a:blip r:embed="rId3" cstate="print"/>
          <a:srcRect b="4869"/>
          <a:stretch>
            <a:fillRect/>
          </a:stretch>
        </p:blipFill>
        <p:spPr bwMode="auto">
          <a:xfrm>
            <a:off x="0" y="0"/>
            <a:ext cx="9144000" cy="51435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26</a:t>
            </a:fld>
            <a:endParaRPr lang="en-US"/>
          </a:p>
        </p:txBody>
      </p:sp>
      <p:sp>
        <p:nvSpPr>
          <p:cNvPr id="7170" name="AutoShape 2" descr="data:image/jpeg;base64,/9j/4AAQSkZJRgABAQAAAQABAAD/2wCEAAkGBxQTEhUTExQWFhUXGB8bGBgYGB0cGhwZHh8cGRodGx4aHCggGBwlHRwcITEhJSksLi4uGB8zODMsNygtLiwBCgoKDg0OGxAQGywkICQvLCwwLCwsLCwsLCwsLCwsLCwsLCwsLCwsLCwsLCwsLCwsLCwsLCwsLCwsLCwsLCwsLP/AABEIARMAtwMBIgACEQEDEQH/xAAbAAACAgMBAAAAAAAAAAAAAAAEBQMGAAECB//EADsQAAIBAgQEBQMCBQQABwEAAAECEQADBBIhMQVBUWEGEyJxgTKRobHBFEJS0fAjYuHxFSQzcoKisgf/xAAaAQACAwEBAAAAAAAAAAAAAAADBAECBQAG/8QALhEAAgIBBAEDAgUEAwAAAAAAAQIAAxEEEiExQRMiUWFxBSMygZEUQqGxwdHw/9oADAMBAAIRAxEAPwD1UNI6VtCetD2CCJGo5d6ja5DQAaz9sOB4jAmguOYPzElR6gKKsjmantprqPeuRyjZEo4zxPPGBnWakP5pzx7h2VgygZSYoEYQAamt1b1ZQYtsMCYmuc2tHqi/0mtmwuvpirh5xEXZq5DGmVvDgkaTTG1gFgQN/wAVD3Ks7ZK4Qe9cEHvVqbBIo9UCTAnmTyrY4Mu8UIaxM4k7JWACK2hNPsRw0AaUqazG40o6XK0nZiBg1jXOVEPbTvXa4Qblqs1ijuRiBLrXfKj1wK8jXP8ABxqpFVFyEztpgSn3qbDqWYKAZNcvaM6imXCMI+dGymJ3jSKtY4VczgI/wvBkthTqX5mdK6uXJNG4ralz61gMzO2TGFEzNW6huvG1aqMS2Io8PcVUW8jmCu3cdB3pvhsZbbUMNOuhrz9SVIOxGoNMcNfzb78+/wDzTD1c5ENtnoIu9KItXNNqqnBuLgQlzrAP96tKtSrpiCYYkPGgDaMAVX1sA71Z2UMIIkVE+GtkfSAe1Gqu2DEERK/5AitJh/8Amj79nLyodqJ/UHwZISZatrU3ELxs2w4AOoH3MV3hbYMTXPiPAvdsxbYKVIfUf06iPtS9lpbzLKo3AQPxNiyoCwQIzkgTyjL7yeVM/DcthLJb68sNO8gnQ9/7VW7i3Vtqpc+ZJIZtR/UCIHSRFOfAyObDXHOruSByAHp06aj8VQHgGFsTCHPiHY1RSHEiSaseOt0nvWtabrtwIADMVNbrYtA6Ue1jWuls0b15GyLTZ9635Z60wWx2qZcGTyqzajEn04HgrOa6isZBOtWtoCgAAAfpSuxgVGs6ijRc2FKXW7upwXBneJuAigSgmamvHah3YCZP3oY5kjiaK1lD3uJW1j1CegNbqcGXwZR1Brqym9PE4HcHIfeu7fBHHIfBpvPHUKLF+Ytt1aOHcaXIAwJYaac6Xng79PzWLwpwZFCdc+JDMh7Mff8AiiCN4qY3pEgyKRrgrnMT81NbsuNtPY0BqTiU9vgw+7rvrUSWp5VpC/P71MHOwoG1h4k5Emw6R3P4qbHtltse1CYHEBs0EgKYLHY+1S2OM2muLaUkkz7bSffTnQ2J6kYwcxFcDTYzbknSdAJA+eVM/DN0DzLU/S0jXeQJge/61FjQS3mTHlGcvTl9pgz70RwPhyrlunVmUfc7n5EfalqGYkRqx1as5/8AGMMXbmlpXtRPE+IpbYKZZonKvTv0oReKIQCbbAFcxjUgbjbnTwD+IqpA7mjb1rYt1OwVlDoZU6fY1Fr0qNzwntM5WpUaN6hzN/TXNx25A1YBz4k7V+YWjCtNdABJI0pa7POzUO9lzOhowrMoUX5h1ziCTpJPtSHHYnOWzEwvIaT2ohrFzkpoG/gbhJhDRVTEumwQBRpmPMwB2rKKPDbzESh05Csq+DC71+Y8s8UVlzK4iY1Ma/NFWrjMuZfUOo1Fec4V/RcVTs6kdeYq1+FMRmtXbZ5SR7wK0xjHUxWrwMxu+JI3YfJrlcXJgOpPYikGKcNbA6H80uS9Ba4Z0ECOp00q/A8SBXnzLj/Enmw+4rDjh/Uv3FUPE4l4JkzMfP8AxU3Ci9xxbtn1kasdgsUN2ABOJcUn5l7tX8wLZhlHPvUdzGr9CMWZtNthzqPDYAWrHkhsxJ9R2Emub2GWyNSGJ+kdT3PMdtq85qPxMliqgbf9x2nSrjJPMkv3AqAXDCmRA59IH9IHPb3qLwyyNfdobzMiwSdMh30gQdBS15dibq5uiTOu2p5CjcFadRcdtMxjQz6RoAtEqUsuccmXsXaNuYz8Qz6XQA6Q3cHajFxvl4bPAGUZV6E/SP8A7fpQL6wvTYfE/p+tbxVtjhWUfVAPfRgT9gDUJptrFie4JnyoWC8Isebclw0gETmnNO+gOnz2rXB8QBiPJykBkaJIkFd99e3wKmtP/DOqrC2yp92beSdzImhHYMTcVB5lslcv8z/1bc9Z71cpuYH4lx0YxsEW7uUMcjCMoXQNGn+e9R4rFZCRIofA3jkOpeScrQf/ALf7uXbWhsXwxiCZgzpsdaaptrrbDnuCNbNyIYmLnYzXfnt3+1b4MqqVRRAiW7nvTbHsFUmtAlQcYipbnETtfI1M/auRiSddT7UT4ixQW1B57frSHB32Fi4ynWrgg+JIUkZzGP8AF9D9q0+JjUmB71XeE4l0vjMwJbtoO2tQcb4kZYnlIAqSQBnEk1kNiWWzxNSdHB+ayqLYvFFMkjWWEbTtqdzWUFrcHGBO9ORYBv8A1CN/7Gaf+Dsdmu7fVofnSkmAIbMQCAbc/OtGeF7kOrbEH1UwBCWDgx3i8GQWIIgNqOdKsQoXKJgkkn2q14616n03/wC6o/icHNt0JJ5VJ6g6zzI+KXZYAH0xJ5nXenPgyDeNyIGWFB/zpSJMJmUA6CJLdBz/AH/FNMNchQqyCSMoPQDfvS1/KlYbd8S9O4mWEsBoJoDH44jo1xu0gDtWrt8FdzoJ+ANq74jxMYWwt5bQeRJYzvpvG3zWGmkSpt5EY3s3tEDuYC9KggEkyVn1ddBTXFK3p9JhNTpuQKpHDvEWJxWJUJbUmdO3ViegGvwKuWJusHJzR6iNNhI39pplbrAOQBIsqwQMyO/c8uyt1l9TZiDpI9p7UwwuMDWUuxGZQSPuPsaUYjEC8jZgDlcpqYgdQZ20/Nc4K9lJTa2AsdB6Q3UyTrQq2AsJMlqztx8Q/EYeV8s/TusassyYj+ZdfehP/C9cyXPWAAzDSQP6hup03FEYFA+RWk7v781HvEUVZxebziUH+nENEbySJ7CPvVLLSslU+JjoGGa2AHO8/O4Bhh8UtKXQfUBKtmB9uVMxiowy3mWGKzy+DvzFcPiQzW1KH1gEzuJEk9hSYD555/3ChseJxg3CuG5az7bip+P4iVtgHcigGWNQZA2jptBrri8zag6AivQ6ezeoMzbUw+Zx4paco+9KMJiIw1w8h+o5Ubxp8x+/60pxGHFuwbZJlvVHP/ijL5EIv6QIgsYrNiUY75tB0HT3rXiQNbvl1OxLQde5rOGJnxKBRGXfWZO2td+I0Zb18ttoq/IolhCgCSeXie5jPMyjoNZ5tuayhwYOXmNAKyliJJjrwvPmOGOmQgfP/Zpnwmy1u4UffMAftp7jWl/Cxlvuh3n+9NXcllc7kQfcGP0ink55gWOZb8afVH/tP7VU+JiboZ9RMEdZ0q0vDXQCd0H41qtcXsAOwOkE68/eqW/pMCncDaACAZAIHcyZ19hXa2xbfOTmY6L7R+Kia1kAXQk+pQOsTrUvDwcpe6DmAnvrqfblS+4bMxnOBGkM+S0pgkS56Dn96OfEgW2tHW3lKnnHePf96h4bbItl20d5Ou8chVUx9y694LbLAkxAPOYFZV+6x9q9CaGnVQpZpN4WTyWvMMxJIRcqktBOsRttE1bcXiyyuCDbJAiddupEgT+Ki4VwuGAGsD1uDsRJIMbCuMQROXUCY/fnzNNVpuHui1lgL5EmTCRYbTNrJYRH0nTrFC3LHrCf7FIERJgGdOe9N7RP8MQ5gsWPbUmJ+KidgTm+qAFQnSfT+P8Ams5LSbCv3hj5MJTRWuDfQDtJj40pcbrreKZoVg2YbgmJHzAH5opGCBgzZUkamAAx1CjvS/E4c57huTIbSPeP3qLgWfP0haMAEQnAXDctujfRJgE6RyHtUdjEu2UgEH6ZJ5a/jTaiOF2IYW+n1Duf+qHs4hi9xdJyFwIjKZAI321P2NVReczncDPEKVQqacgf+6lxgg2/ah8biWS5ZUQQSAyxq2bcz2naOVHcQAzIeQH6Vr6S0EkTOuQjBivGnT/5fvVP43xUG62b6CNQNyQdB2Aq6YdQ5YtznKOtUPj9gIziNdSKbGMidWeYd4V0DXG5kH94onxZaN0ebsBv+1Q+EMRmLW9DIMRyj/qKfsEa2EYbj/jWrW8rObh557jECsg/lIzT3j+9ZQ2MBW6ybgHaspYLLywYO0RcZt9Br11plZBj2b+1T4XDQpmAf19qks22AErIJ06H5HOn04URUmWDQXLLdVj8Um4zYK3W13J1p/i7ZRbbDKwAgTuP7Ut4gwuIXAh1OoHvzobtkcSqiVXEoQwYeqDr26U04NhwQ9260Wwwkxqza6Dt/apcVwa2bAb1C44LKAeYXNMfij0C28LYQjWSx6jTQms17eP8RkJmTYPE2cRaL2nzBTB0gxr+4NBYPhpTEJc5s0gcxrH3j9ag8IHI1wxla4SCDodgcwEaga/ejf43JBYBtefL2O80JAdxIhiSo2zrhFsyXMyz5QOo6UwxXC0zAFvXqVAjVhyFHYNFdg2o8tvk/FLcdYujELeCA21bMdRO50+xoV2sIwF4+ZyVZJzCcHYLWlU85/U/3oS5hiGWTopP6AD96dKRlBXUAml12w7NGU5Tr36VnbyLi3zGFGVxBuKZGsKzxlAcwwkZjEfMaA0mPGLlx7SKoKjIjXBuzaTB12FP8XivMt3RlUBTpm09IA1iIiZ1qo8PDj/Utgm2hgx/X9Ux0nT2iri0u5wIzVSBWSex/wAy2teW0c53YqBz7AUgxWNazduMDJY5DmGhA1HsRNG8cdQqXYMSpEbjSR+TVO8ScXtMzBbksT9MEGY58gPmnqquQfEUHI5lo4jjMzJcBylBmUg6TGopjhceb1vNH0gyB8R/naqtfx+HuqiecLTkAgHRW7A9eXxVh4VItwBAmG7RBjuST9poQVqz7YVgjIPkSRyRcB27f53qo+OWm6rRoQZ96tvEr+TvB1/WocXhUvJEAhu23UVsoTiZ4ADSo+EbmW4rRq3+GPxVuNnnm+++vKq3whVTENnBAWFXT/8AI9qtNh1hgxEASjUcmVtHOZ554iIt3TzYsT2A/vWUTxzhdy7fLKhidzERHfet0nzCDOJc+G8QRmay0EdP851FhmKNctMSB9Sn9DSHFNkxErzOv6U04piIYHnEH7VpVrkRBuDLVw/E+baKMQWG/wCoNAW0+vTlBmlvhvEkXdTuv6U3uBybotmHgEGJ9/nSgW+0Ewic8TWDRyI3ywUB6bMpPSKkxlgkM0qEWNR9Q7dthrU/CnvEOz5UOSVWIO0Et0nl70n4TxQviL9uEym2ZljuCeR3PP5rGuc7uBxHKkyPrFBxjNeEMoKkkE9RDRzM6U1xd5QyQQQTnYdEjb7mKQqqi4jEa+ZJAmNZUxTvA4ZWu2xygXG6kkA6/sNhU1uNhMZ1Nexl+0LxN90LmCLZYOCDBPpGntNBcc41mRLdvMpYyxnTvrVixlpHGh9tKSvw5XbI2Y5f5iDGvSTAPLSsX1w1hwDiFQDaCexDuEYkovludCZHcEafuaJxHEVBygnaZB2FRcQwWa20H1DURygQB/nWleIVrFqYBYwbhifR37QKbwgq3k5PUGpLPtH3iTjuNYlmLNlPpUFpnTU9z+5p14bfy8GbxGlsnQc2JA17Ui8TcOdLgO6RK9ADrTi0xt4S3Z3a6ZA6fza1Rfy+Zp3BXqAHkyfh/EnvXGw97K+e2XUhQMpGsabjffpXkt+zl4gqRP8ArAH2kVeeCXzhsQLrgEBShg660NxLwi740XMwggOSCQQusH35U/p7AoOT4iVle1sCIeOWLRxQt5GzBQBBAWZ3PWNZjpXovCbTRCBocq2oMDYn/O1U23wFn/1Wf1NmCzuAZE+2/wB69SuL5eGGuvpXbeIn9Km5gFBz1BMce3HcV+IcPlt+Z21pVwLHh00OgJHeisDihewuKVzMOCAOQYDbp6gaq3DsG9hmzsAZ9KyJg/uae09u5MmKPWQxEP4mjtiCBpbA3jmenc1LjMflhYEAASxioFxrITmymTAAOv6eqlvFOKZoHl5tSFLDUaamJ2ir78Ngy2Bic43xAUcAAR2IP7aVlJTca4YtpA66ARyHYz3rKvvQeJQkSw3nHmgk9Kn4m0gGedBX0PmT0qV/Up7Gn04ERbxC+F4iLi9qvFpgrg/zMBVE4SkEMdht3NW/DhmdXjSIpe7GJZe4biMQqkI2pefmCN/85VUMTikN18lsowVnd16KDBEd43FP+MWboIuK0JMNkAzxB60hs2wr5AroLjBbju0kidQANp2rBZh6vJGfiadYATiH8NsB1DXVEi0Wjb1GDy96M4BcBQOOS5BOp9JK7+wFDcUYortBEaHmIJ1H2EVnCbvl2hddcqCMqqNgT+N6srqq7m6lrlLNtHJlixbAaSAW20HLeuLEEkkqemnOluNfOwdSMpUR1130rrD6ERWO+qDEqsIKMKCTJOJ4krlAICtOYntEd9ppdx1GuAlAvqymIExG8nkY2EVz4rYzkIP/AKZyAf1nST7a1GeIKLNtzLMEjU7Eb6f51ogLbcCMpUAosHc1irq3VWyYzWlgjWWA/mBO4/SuuPKBh7T5cwRgCOq6yPtQNhQ2Ka68kqisBM6fzTrrodNeVP8AiSB7TW12B37RM0VuRLk7GUSmYSyLl5UAABIgDp3q63rc3Qw2Nsr+RVR4Kht4kK2moEn7VerOFCWs1zUyYG3xrRXZa0zAXkmwRVbwIZyvIQB2H/QojF49D5ksQiqQsHdhoxonCXVdc66ZdCOfx1pDxeyiKdNG1HSNhHyao7+qufEnTJmwKYF4fxP+pC6q8+ao5ACQSexrOLYW0cpVSzxmWd478qW+Grh89rIj/VUiT1AJgU4xVlkVRKkopH+2CQRJI2GtPaRmDYPXiW/EVAs4lZvYwzAksdAsAQOs96CuYYeZmv6dgZ079KZcZ4h5UsDGbQEjVjzMDWOlKOCWv4u6xugBFGYhRExMCdelatemzzMljgZM0t+QFUlLckjqd9aymS3Et5ioyktoFMmBtqToKyqmnnicpBHJhWMVV+kyG21kj+4phw3g1x1M6A667/ahvD+GQKb7LmYMQo79asXA+Mg3HDAyRM9I3qlmqNft7xArVu5mjZt2FAiW/A/5qVcWH0Dyek0u4nxdDd8vMusmDsRrHzpy60vsf6Pm3CNdl5/ask6iyxstxH/QVV45lv4bcz5xuF/WKi4tw5LuHU5ZdOcweu/PrQHg7FyWXmRJnvTvivE7eFCLcUFXIDHoDpMdtKQvqsa72nnicpCjmc4jCrdtovK5BJ5gASf1j5qHjBRAtsMATCgddAf23PWjrjCyQsiCvobl1HwQaW3bdxmJ0jqCIoWsS9woUHH0+YbTlN24mBYKFEE6z+vSj7BABdvpXWf2qKxh1ZwGcSdYE7Df8CuMFxQ3LtzDG0bcIzWs384XeQdNtfxVdLomV82juEutDA7YJxDimUh2K+ZlJUHkDzPTWq4MQP4cKl9GcZmK6+oHUjUek1rxfhHhH2LqAY2kafpFReG+DZlu/wAumr6QsGZk7RFaVtf9wj2nWtagcybD8dIxDXVgqQFiTMCDz21qwWOIG/acrIAI00nX279K0/BLOVXW0i54yG4WGcnYlRoknqa58M48Frlp7K2blr1MFJIYAwN9RBP5qu0EEjxA33UsMopzJsBw4m6blxs2o+43/NN+P3jnYD+VBAM5epnTv15UPwm+GW4ymdzpymlN3Em/h88ZlzsHneNMoGknee1A1Kn+IKn8z3H7TPBOKZ7pUE5GD6MZ9IEyNAPqgUa4Fy0wMEgsI6ncD20qqFr2F/1VAUzGhkBdPRHyNetWLh2VS5AJW4ouR0mDp80zWgao/wAyzgperjo8St8GBF8Of5AzE9gv99K1xHxHKAhc34+SBv7UxODY27zKpBf0jrBM/tSLhfhXEebDJCzMkwAP3p/S7VTc0p+IPvuIEh4FwJ8Qxdvonc6zzjrT7F3DbXy1hVjoNTykxpryqy8TwHk4RbdtmSVkMgBluQOogc9Onak/iLB+fg8PeuDJcOjxsSNCfk60ca71W2DrMzjScbjKwLJtEvcZcxOgkH5NZWrSWlbRfNYEyG1/b9KynMEQWyP/AA1isoZbglCZkbg/vVhwXC5ui6lwCORB16g66GouC4OydFYEg7RT3it5bIFtNGEMSBy3MDnSWrNY92OZFRYnCyi8a8IXSWMFzrkIWMusgyNzP4rm1wW8EXOGXLuOTHmddKvCcfRsotqpuFSza+kRt96ATxGbtm6zW1zW2giZDDTUTtuftSW8vwP8xrDqMkRH4Vw9xMTJMh+UfanfjfAm8oYH0gerXQEcx8ae4rvhDzNzKggkEjWIE/v+DS+3ixcslrtwIj3GKGYBUEjKZ2kAkH3qjht+fiQDzmC4ziZuYayjI1sqqqHP0n+VSeYmAa1geJP5N1GDM9ttOfx+KF8QOxu5Bqn+gFHLVmBj4AqDiuMZS1pdDcfXrvH3rQ0R9uDF7l6xGvh65dN1rrKcotsNdpg6Uh4N4gNrH27l5AiGbein+ZcvyARr2NW8YsJbe0vl5Us5mJbRSZn5rzC34le7jwTByAi2CdhoBH6/NZ9l5vtZgvCjiPU1bEwT+qegY62blzyyPSYCka+xHUULxzDth8E9vcvdUEDpGo7zEUPx18SC1mw+Vh6iVHqAPINyM8u9G8IZh5OHuHM0BmLEk5pmddQYPtXYNihh0OcSctWNmYb4hxge0iBwubIpBiE0GrSJEQT80FexCrfxGJj0MBbX/dEMxHUaD70D4rxa+Q1wsmb1oRz3YCdeQ2+K1aVThbQUqTkEGZynKCZnb1TpQNOAeT5MLauEAjngOJLWb+X6gTlAGwj8mJrVtIwz+WxVUuFlAgA8oaeR39yKB8Gs6XGUsWDLrpAkHSJprgcMWvXA6tbzQyA/TmE6xqJ2oWsxWxJ6kaZ/b+8Ui3/pm5ceV8xdNCFOZZO/QjToKsgww9UQJEL06x25xSPiOH8vNmy5hAiNSOQWNjvvvNPMK6+mWbQwA31dIP6fFB9dVRWXzxD2ZP7TWLuJaw9wW2/1BAkKTGY5SwHONfxQfg/ENfGIw9x2ueVlK3HENJmQ0HWCOvM0J4ov5LhyjSA1xeq5gYk/TqKrPAuPXMO15kEpc3kRrJPLpNHRi9ZzBMm45WWPjWJYoqeooWIRjG+bWOxGlDnFF8OMMR6rMsoGzD6ip760Ir2jbQMxlDnBzEhw3qWB11EitcLw17P5qLmAkHuNJA75T+KnTuUcfSHtrU1wZcEtvDG8Wyu7ToOpOn2B26VlMeOcOZsMbYH0tK6cgf7N+KyvRUutg3E+ZkspHUd4C0qKlu2frUsW/m1kzvoAYNc+Lc14rkty7BEmNdZ9X+3RoPSk93iDW/KQb3LBQdmBUz+DTb+Mm8knVvL0j/ap071nEPv/AHkDAAMn4Rh7f8KBZTVQyFzBzPoWjTadBS8WDbZLIVQuZvNI5vcU5V00GQZZ96zwpjCmBZmOouOVnbXIBPXWaL4fgQ1x/wDUmysOW/qYj1GR1/al9xWw/EL2vMVcTR7Vm6iZjcuCPTsNP2/vQ3EsZZFhLNxGVcijSTBQRsNjv96tL4uy9wK8w+mYCIJ2MHketLuJ2bC3GtFXZlO2hmdooosZmziVAUDBldwOKuYm9bZFyorIZIJkL9O3+a1ZLHCrP8VJcG6JcpMnQCY6b7Vz4fxFoYhLflMhBgSZ+dKEuYEHH2FUKrpcDMwWGIBJbMc2ugg6a5qHbYUO3oGWVN/PxEXjTizWsOWuW2Hn3TOoBKoIUHT0qPzNeb4Ti7LeRkVVCspIAnMAQYZjJM/ar7//AFawD5a6wHdjz6L+1UHhuAznKurEgAfindPUgTMFbYxM9f4jhrVt3uI4VbtqQg/qMMCOwOtQ8LuMcSlyREHWZLQJpyOGItqzbu5mdLK5somFGgJ1jWPcwans8CAIu22lDbISO+9CV6lrZfPMsSzEEzz3xuxF5revqfNHZgCBGw5/ameMwTFbC24VGRTMzEj1GTzmtcY4YWuNfCwtp49R1MxtprGtWXhvBze8i3OiJmbpEyo+1C0zqFGfiOak8Q3GH+FVUtyCttTICGS075ztI2HM04fEZ8LbxBEEqGgcm5xSHxlwhLoL+dDEBRAkBFkx3O5mg/D/AIqQW7eCYTct+lT/ACuBJX2MUk6NaD5/6lcAIrD9438TWAw3j06NzEEMP0oXBWgjWzBZn3YnaNSfc0zvuty2G5f5M0Nj7Kqlpy4QqZAjUg6DbtSelQIdjdDMI75XjuIeJ2nuXb5YlFCAGNQSNY22iaqNnGSDbAJGTSN5mfvFXDxFgnKMqu6lj6pb05YmBHKqetgW3JAIgzHfmNe9OIVTKmGqrd1DDqZbtXbWRXI2DKd9DVt8JY05bg3AAaPYwY6HWucHh5H+qLbIBosagH/dO4obgxUPdCHTKN+hK7+wq1LrY5AlrwRVtbsS13MSrZSolWP0xBkAz7agdtKyh+ItKiDlU8xuANh/nWsp6rT+3hsTMNnyIo4feW7bd8qjyych3I6waPbCA4pGIjMVMA7CDQnDbBh7CrCgb9Tz2p1ifTibIA0GX91A77ml9fc1Vnt7MvolV1ww+f8AUqDC7bsnLAUXXCq4nXIGkyD0A251YPDmKi5ctOgFq5aRhA9OfL6hO++sVFxHCB/PXLqGDL9spjSdj+K4weOjE4W39LeUfSdyQkAEe1FXDVbiOSJS188DiHcfujzVcwAjLpzIGsVrF3VfFF1KlH1VlP1ek7RuIqr3nTA28U9y95rXly2gDLKsfSdfSATypZ4Z4nlxBA0Q20ugDkdnI6aEfar1LwR9IM+Jf+FX7ahWMakqG12USQOcSCPik/HL1osbgMNsHBgnl81zh0a2152JyWcz2+mZto7EUl4tjPNhm3JrHdHNgyTNqhF5aOcP5eMt3VuLmKICjH6oOjCeepGu+tCcA8K27V5GVmzKQXU7AHod6k8PlLd9gjBkNkmdDqArEGNvUCKbcEViz4pvpO3f/NhWgtnp1MScCZ1ygvgCTcXvIMXfUoSrWh6yPSGC5CBJAJh9veivCHEVGFK3CEAdhbJ0DA+qOxBnTpXB4wLlrNbXUvJ9Os7fMj3oLi2IdrUZYjKxHfVfjekFs93A7jHo5QK0nuYU5bi7qyFpGoLEzIprwe2bYuMNSFAE+wgfelvDcSBbTJG0NochjSRzWetM8JjMqGJQn+oSPgjQipW8sIOys9Sq8WxTpaD3EYZRoCIknQb6REmqQ6hbqvb8xmLqfMJAjWRlUbjueu1Wrx3wHEYq7ntFMpHrJeBIAA35c6Q2OCYrPbS8AR5bZHU5g5QSoJ5afpT9K4G4HuXFihcGem4OyDacj6Tqo/UfeaH8V4gDLaCkuyASBMajr7j80DhOK+UiqxDdQP6tz8DSuOL4+3ifpf6Egnlmjn00pZ6N1nPXZgV3KA3jnBhPAcb/ABuDuZhFy0csnmNQv4kUGnA/OQs/pg6zt3PeSarnCPEDYO01oLauC42uWdtYAgwPzV14TjVxGHQICJkkHTUd41FTqKtvuAhabWRTj5i84FGRltOSygyMsSRpp7dKVYK1lt3m55QsRJkmrE1kAs7M0sSwOmh6abx310pfh+KqRfV0KMnPYvBMFR+Z71fSgbuBOuvYoQTAsXxPysgOqszT2yqonXqwNbpTZxy4nUjIykr1EDlWV6KvTrtGZktaCY98McTDXDuQTp2qxYtiYfdQwKnpzn78jXjHhnirYe6GB0ZtvxNev3L7A7ek6kdT+1YP4vUVdbB9obRt2JX/ABBiCtxd9WmehGpqLHWVtYhMU7etCfKSfqBEEseS6z8Uy4+qeSAJlXk6ciNB+IobECzfQ3WUHLpsZ00MEGYoybm0y4+0jKi3nqVLEYexcZ5tMnmtJZHUgk84jlvSrguLUYu2iEtlS5bJI/lCNroNpArvxHxmzbNwYZpdvRtoijRoncnr0qLw0gTC3bx+ouAx55D/ACjpJmaYqVlGWkWOrH2y8cNYPgmhmiVEsTpGp/SusH4dz2/NZiqkDLpMc5PvpUfC7bDCEERLZo+DFMLXFSLIJCsVAAn7VlaxvzjNjRl/Q9vzDrdxLVoJbtG4yrDNlAHyR+k0Ji7924q5iqiYCJsI6wYnXah+N37120iWRDOFMjQKDuftWYWyEFuypkL8mdySepNCvrwgyeT4iqW+88RsLF60citmV41mSFXX41gUqu3GVLgYaOyiZ6EtprM/2q13LRDHaJIX7ST9/wBKr/EHy2/Kj1NczExGgBA5anUUv6oS3b8CM1EuuTN4DFGzhbjAn0uADzO+nvUfBOLG5eFtkidZDZTHsD+1QcaeMHagaG4Wb/3Dl8iPvSngmIU463EzOv8AaK2dJplbT5b6mIXWH1CRLH44xqYRZeyz2mMZg+oboZ2051XuG+L0ut5NhLkEHMznRfSYHQSRHzV88QlHtOHUMpEMpEgrz+1ULD+GBbLJZYAM0+rcIBt1Inl3oNDVheuYwn5gCscDzDLYSxaRGh7twMxJOgDRmM9h+aX2eE+VbZruaLuxBIIiYBjqIPzQ/HcalgrdkuQPKQHYFILE/JH2pj4fxpvYXM4Dl7jD5iRH5ponZm4j7ygYkChDnJlV4JfJxBwyIrLcfLL7r3B69q9J4XhTadES4SsaDKBEzyk1T8VwoYe4bgtFbgYOGzEx7jbp9qvHh+6b9y5dOgCr6eWYrmPL2/NK3amu0ZST/T2VAluoNxpcjK5ObIwP0jY8z11qseNcf5V0W7QjNlLNH1giRVo8SdOoIqk+J8K1yxbvICTaUq/Yfyn9aY0YGYC7JWKb9wo3m2WIn6o67a+9ZQ/C/NX1BMyHfSZNZWtzESh+JLwHB5749OZFYT969ha8piev+ftXmuGtNZTMoJG5M7md/jWhcT4oeQyuwAExy3/U/vSet0ovx9Jaq3ZPUr+HS75mYQp+5YHp0pXatiyLQMHVyQR2OnzpXnr+Nr5UidxoBofk7/FPuE32fCW3ZznlvUSZ5c6A1DpWef2lg4JziUTieEH8ZfWAP9S4YHL1EgD4p/4ZwefDX7fRkPtrH21pTcRjibjNLer6j30qw+DbOW9cAOjKfnn+1MNkL/EoMEyyYG76LyD+VAQOw0qPyj/DjuxFC4HGqmIkjf0nXSDOlNcdg8iFZMB9J6GIrL1deHDfM19FbtQpNXOKpZv27bQENsAsdIMCI60bw+wj3FK3UkagZp0GsnsTrNVbxjiBbuDb1KIJ22pNwLiNy2xdArwOZ5Hpzimh+HrcA3mIm0oTPWUvNDlgxCEQY+puZHvJpZx60SRdOkgQOg3E9T3obCeIT5CM0KxYCAZpnxV5tDT6WEDsayfxSlq2VsYzx/EZ0NgJxFSpnwjj0yryM2wkAz+KXeFuFsmMts8GQZgyJ5U54Z6kuWgYY/Se4mPwaGwFkDFWplXEgjkdN61dDYv9My55GYHUqwuz4lix7g5o/PQ6a/OnzVdw/oa47ElFtEafVy+xGmvaneL9TZkMg6MOQOxB6A0k4rZNmxdcCTC/k0rpwCQIY8LFT8BtYnDKFefUWFyJMsdQ4G3vTa34bXDYVVRpYNmB6kwD7is8Jr5OEe5AL3JI0/ajrzhlDLmiAYGuvtyNH1z5BrB4gtOCGDzjKuIQqQA40I71B4Ov+U92y251X40P7VEoKOGyxJ56D5ANavg2rqXRB1lvmZ/FY1GnNL4zwZoWOHUic+LMUCbaLGaTm6gyKW4HEhAQ/wBLBgR709xWFtOxu5iWOwSNBtGxJNB4jCWshAUAgidZaJjXpWxRniKEjGIuxV0ZV8tQsfSAdSu0kdJrKTi4wvXLremGygcoGkVlaIwBBdyv470k++u+9dXgXEEkRsBrPQe9G8YRWQFRLnUCNBzJPTtXeDVRalFl+p5tO370RmY9RILziJsRadPQVAI9p+TV1TBsmHsrzC5j/wDIjT7CqTYx585WeT6hmBiTG/tXp17iuFvLP8QiDvv9jQ78jGBIUfWUjE4NhKgb/epuCJctXFI1GYfY7irBfXDNP/mUNQ4jiWGsKCtzzWGoUbT1NVYluMTgIg4pci+6ljCdOZJ0+RXojybFjMJYgT+xryg8RzuzlJlpJH1bz9q9BteJVZAQjBgNJ2mPbSh6mhnChR1GKrQpzEfiTGW3uJhQDcbPBI5ToQP1rrEcFRYtrcC8hKjpJk7kbT71Fw7AW7dzzWUs5k+po330FE4y8jv9OoMzuAT6tOkU2jpUu3PUCyu5ziFJw4r/AA9ssCTcEnLvzkH/ADertj3hysbg++nT4mq5wi0HuWgSSQZEmdJ71ZOIW5cMdl1MdOX5rB/FH9dlA+sa0n5eSYjUZXP41/zX+1OcFekyQrj+rTMOoPOocTgMzCI337b0uxuOW0ri367kROmnsOdKV0s5G0xt7VxzBb/iS3bzOA0ZoMjoSOVdY/iVt8OzZ5U76faI5iqC9i5lYm5IBmRJPyNxUGG4462nRiBm/HaIrdGlVSCOxEfXPOZ6F4Sxqtaa0WLFdYO8f8GmYxCopA1n4jrvXjuB45ctkOhKmeUf4au/DuOG+pViM3wJHOou0pd98tXaBxHWJxTFW1kR1pfa4mz2mMfTrPblUIxQW2y5iCTExsOU9uVBJcYr5cw2+/1DnHWqrplI5hTbjqMrvHHCgqQoOhgcx35UDZxYQOzNq40HfcE96FxZC6668oie5O2lV3imNEyCZAjsO4ppVG3GMRdmAbMaY/iK5iGJiZOWJmNayqzbxPq0B9yaypJg/VjXiXESISc0fUR+goE424VyrI7jvRj2QCdOf5rtFpgLBc9wEYLLBLSfb/muxhwd9vtRTJz59668rT6qtiTiQjhts/z5fv8A2rvDYK2Dvm+0VOkbb/MftU5VYnJHsa4zsTvCucwVTlXWcoB+396d+YttNQ3SBqW96V4GxkXNGp1A/SubudozFQNeUfnWaRuYucRisbYSMZnzHLCjrP7aEfNQ4jHoiyrHqIkfJEa+00P/ABW6AjTadY9+1Q41mJHrUnlEfHOhEDqSTH3APEcOXKHKq6vtptpzJ+atg8RW7ltWE+obP+hivNGR7UQoncyZHfpRi48sJIX0iFUTv36CgvQrHM5XInqcjIkHUEaz/k15hjOKBbztlYgswEwFB/2xqTRVvjVwWxv0/wCucVXuJooaVJzcxyFdp6dpOZNj56hF3FMD5kkHaf8AN6xL6mWe2twnfQZqW3V0H69aksSNq0ayRF2hB4XZf1KGSeQjT71qwvlv9RipvOJIJidu8feu3YRpoPaKaGJSM04lnBzRtB03/wC6EVoOmoB0J5DnQ7oYBk1snl80E188Qwf5h+JxQZMrfFV3G4EMZBimk9dq4ZRHKa5VAGDKucyv3cEykSB2g6GsqweQpbUadqyu9OUhF7Drrp+TUVq0NorKyizpgsrqYrqxZWdqysrpJkl22P8ACakt2x336n+9ZWVDdTvMZ2LS+YdBoAB22ru4JgHaY+KysrM/ujYgz8OtzOUT7n+9JLah7ozAHXpHOOVarKKsC0JxuDSZjX3P96GujSOVarKqehI8xlh1ChMvPfnz70HxawvmnTnWVldV+ozn6gqWgZnl3NTJYXpWVlOVwZk7WFB2ph5C9OVarKMO5SQPZEfPU1wLYrKyoaXE78sdOddG0OnWsrKpOMkt2hB06fvWVlZUyD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72" name="AutoShape 4" descr="data:image/jpeg;base64,/9j/4AAQSkZJRgABAQAAAQABAAD/2wCEAAkGBxQTEhUTExQWFhUXGB8bGBgYGB0cGhwZHh8cGRodGx4aHCggGBwlHRwcITEhJSksLi4uGB8zODMsNygtLiwBCgoKDg0OGxAQGywkICQvLCwwLCwsLCwsLCwsLCwsLCwsLCwsLCwsLCwsLCwsLCwsLCwsLCwsLCwsLCwsLCwsLP/AABEIARMAtwMBIgACEQEDEQH/xAAbAAACAgMBAAAAAAAAAAAAAAAEBQMGAAECB//EADsQAAIBAgQEBQMCBQQABwEAAAECEQADBBIhMQVBUWEGEyJxgTKRobHBFEJS0fAjYuHxFSQzcoKisgf/xAAaAQACAwEBAAAAAAAAAAAAAAADBAECBQAG/8QALhEAAgIBBAEDAgUEAwAAAAAAAQIAAxEEEiExQRMiUWFxBSMygZEUQqGxwdHw/9oADAMBAAIRAxEAPwD1UNI6VtCetD2CCJGo5d6ja5DQAaz9sOB4jAmguOYPzElR6gKKsjmantprqPeuRyjZEo4zxPPGBnWakP5pzx7h2VgygZSYoEYQAamt1b1ZQYtsMCYmuc2tHqi/0mtmwuvpirh5xEXZq5DGmVvDgkaTTG1gFgQN/wAVD3Ks7ZK4Qe9cEHvVqbBIo9UCTAnmTyrY4Mu8UIaxM4k7JWACK2hNPsRw0AaUqazG40o6XK0nZiBg1jXOVEPbTvXa4Qblqs1ijuRiBLrXfKj1wK8jXP8ABxqpFVFyEztpgSn3qbDqWYKAZNcvaM6imXCMI+dGymJ3jSKtY4VczgI/wvBkthTqX5mdK6uXJNG4ralz61gMzO2TGFEzNW6huvG1aqMS2Io8PcVUW8jmCu3cdB3pvhsZbbUMNOuhrz9SVIOxGoNMcNfzb78+/wDzTD1c5ENtnoIu9KItXNNqqnBuLgQlzrAP96tKtSrpiCYYkPGgDaMAVX1sA71Z2UMIIkVE+GtkfSAe1Gqu2DEERK/5AitJh/8Amj79nLyodqJ/UHwZISZatrU3ELxs2w4AOoH3MV3hbYMTXPiPAvdsxbYKVIfUf06iPtS9lpbzLKo3AQPxNiyoCwQIzkgTyjL7yeVM/DcthLJb68sNO8gnQ9/7VW7i3Vtqpc+ZJIZtR/UCIHSRFOfAyObDXHOruSByAHp06aj8VQHgGFsTCHPiHY1RSHEiSaseOt0nvWtabrtwIADMVNbrYtA6Ue1jWuls0b15GyLTZ9635Z60wWx2qZcGTyqzajEn04HgrOa6isZBOtWtoCgAAAfpSuxgVGs6ijRc2FKXW7upwXBneJuAigSgmamvHah3YCZP3oY5kjiaK1lD3uJW1j1CegNbqcGXwZR1Brqym9PE4HcHIfeu7fBHHIfBpvPHUKLF+Ytt1aOHcaXIAwJYaac6Xng79PzWLwpwZFCdc+JDMh7Mff8AiiCN4qY3pEgyKRrgrnMT81NbsuNtPY0BqTiU9vgw+7rvrUSWp5VpC/P71MHOwoG1h4k5Emw6R3P4qbHtltse1CYHEBs0EgKYLHY+1S2OM2muLaUkkz7bSffTnQ2J6kYwcxFcDTYzbknSdAJA+eVM/DN0DzLU/S0jXeQJge/61FjQS3mTHlGcvTl9pgz70RwPhyrlunVmUfc7n5EfalqGYkRqx1as5/8AGMMXbmlpXtRPE+IpbYKZZonKvTv0oReKIQCbbAFcxjUgbjbnTwD+IqpA7mjb1rYt1OwVlDoZU6fY1Fr0qNzwntM5WpUaN6hzN/TXNx25A1YBz4k7V+YWjCtNdABJI0pa7POzUO9lzOhowrMoUX5h1ziCTpJPtSHHYnOWzEwvIaT2ohrFzkpoG/gbhJhDRVTEumwQBRpmPMwB2rKKPDbzESh05Csq+DC71+Y8s8UVlzK4iY1Ma/NFWrjMuZfUOo1Fec4V/RcVTs6kdeYq1+FMRmtXbZ5SR7wK0xjHUxWrwMxu+JI3YfJrlcXJgOpPYikGKcNbA6H80uS9Ba4Z0ECOp00q/A8SBXnzLj/Enmw+4rDjh/Uv3FUPE4l4JkzMfP8AxU3Ci9xxbtn1kasdgsUN2ABOJcUn5l7tX8wLZhlHPvUdzGr9CMWZtNthzqPDYAWrHkhsxJ9R2Emub2GWyNSGJ+kdT3PMdtq85qPxMliqgbf9x2nSrjJPMkv3AqAXDCmRA59IH9IHPb3qLwyyNfdobzMiwSdMh30gQdBS15dibq5uiTOu2p5CjcFadRcdtMxjQz6RoAtEqUsuccmXsXaNuYz8Qz6XQA6Q3cHajFxvl4bPAGUZV6E/SP8A7fpQL6wvTYfE/p+tbxVtjhWUfVAPfRgT9gDUJptrFie4JnyoWC8Isebclw0gETmnNO+gOnz2rXB8QBiPJykBkaJIkFd99e3wKmtP/DOqrC2yp92beSdzImhHYMTcVB5lslcv8z/1bc9Z71cpuYH4lx0YxsEW7uUMcjCMoXQNGn+e9R4rFZCRIofA3jkOpeScrQf/ALf7uXbWhsXwxiCZgzpsdaaptrrbDnuCNbNyIYmLnYzXfnt3+1b4MqqVRRAiW7nvTbHsFUmtAlQcYipbnETtfI1M/auRiSddT7UT4ixQW1B57frSHB32Fi4ynWrgg+JIUkZzGP8AF9D9q0+JjUmB71XeE4l0vjMwJbtoO2tQcb4kZYnlIAqSQBnEk1kNiWWzxNSdHB+ayqLYvFFMkjWWEbTtqdzWUFrcHGBO9ORYBv8A1CN/7Gaf+Dsdmu7fVofnSkmAIbMQCAbc/OtGeF7kOrbEH1UwBCWDgx3i8GQWIIgNqOdKsQoXKJgkkn2q14616n03/wC6o/icHNt0JJ5VJ6g6zzI+KXZYAH0xJ5nXenPgyDeNyIGWFB/zpSJMJmUA6CJLdBz/AH/FNMNchQqyCSMoPQDfvS1/KlYbd8S9O4mWEsBoJoDH44jo1xu0gDtWrt8FdzoJ+ANq74jxMYWwt5bQeRJYzvpvG3zWGmkSpt5EY3s3tEDuYC9KggEkyVn1ddBTXFK3p9JhNTpuQKpHDvEWJxWJUJbUmdO3ViegGvwKuWJusHJzR6iNNhI39pplbrAOQBIsqwQMyO/c8uyt1l9TZiDpI9p7UwwuMDWUuxGZQSPuPsaUYjEC8jZgDlcpqYgdQZ20/Nc4K9lJTa2AsdB6Q3UyTrQq2AsJMlqztx8Q/EYeV8s/TusassyYj+ZdfehP/C9cyXPWAAzDSQP6hup03FEYFA+RWk7v781HvEUVZxebziUH+nENEbySJ7CPvVLLSslU+JjoGGa2AHO8/O4Bhh8UtKXQfUBKtmB9uVMxiowy3mWGKzy+DvzFcPiQzW1KH1gEzuJEk9hSYD555/3ChseJxg3CuG5az7bip+P4iVtgHcigGWNQZA2jptBrri8zag6AivQ6ezeoMzbUw+Zx4paco+9KMJiIw1w8h+o5Ubxp8x+/60pxGHFuwbZJlvVHP/ijL5EIv6QIgsYrNiUY75tB0HT3rXiQNbvl1OxLQde5rOGJnxKBRGXfWZO2td+I0Zb18ttoq/IolhCgCSeXie5jPMyjoNZ5tuayhwYOXmNAKyliJJjrwvPmOGOmQgfP/Zpnwmy1u4UffMAftp7jWl/Cxlvuh3n+9NXcllc7kQfcGP0ink55gWOZb8afVH/tP7VU+JiboZ9RMEdZ0q0vDXQCd0H41qtcXsAOwOkE68/eqW/pMCncDaACAZAIHcyZ19hXa2xbfOTmY6L7R+Kia1kAXQk+pQOsTrUvDwcpe6DmAnvrqfblS+4bMxnOBGkM+S0pgkS56Dn96OfEgW2tHW3lKnnHePf96h4bbItl20d5Ou8chVUx9y694LbLAkxAPOYFZV+6x9q9CaGnVQpZpN4WTyWvMMxJIRcqktBOsRttE1bcXiyyuCDbJAiddupEgT+Ki4VwuGAGsD1uDsRJIMbCuMQROXUCY/fnzNNVpuHui1lgL5EmTCRYbTNrJYRH0nTrFC3LHrCf7FIERJgGdOe9N7RP8MQ5gsWPbUmJ+KidgTm+qAFQnSfT+P8Ams5LSbCv3hj5MJTRWuDfQDtJj40pcbrreKZoVg2YbgmJHzAH5opGCBgzZUkamAAx1CjvS/E4c57huTIbSPeP3qLgWfP0haMAEQnAXDctujfRJgE6RyHtUdjEu2UgEH6ZJ5a/jTaiOF2IYW+n1Duf+qHs4hi9xdJyFwIjKZAI321P2NVReczncDPEKVQqacgf+6lxgg2/ah8biWS5ZUQQSAyxq2bcz2naOVHcQAzIeQH6Vr6S0EkTOuQjBivGnT/5fvVP43xUG62b6CNQNyQdB2Aq6YdQ5YtznKOtUPj9gIziNdSKbGMidWeYd4V0DXG5kH94onxZaN0ebsBv+1Q+EMRmLW9DIMRyj/qKfsEa2EYbj/jWrW8rObh557jECsg/lIzT3j+9ZQ2MBW6ybgHaspYLLywYO0RcZt9Br11plZBj2b+1T4XDQpmAf19qks22AErIJ06H5HOn04URUmWDQXLLdVj8Um4zYK3W13J1p/i7ZRbbDKwAgTuP7Ut4gwuIXAh1OoHvzobtkcSqiVXEoQwYeqDr26U04NhwQ9260Wwwkxqza6Dt/apcVwa2bAb1C44LKAeYXNMfij0C28LYQjWSx6jTQms17eP8RkJmTYPE2cRaL2nzBTB0gxr+4NBYPhpTEJc5s0gcxrH3j9ag8IHI1wxla4SCDodgcwEaga/ejf43JBYBtefL2O80JAdxIhiSo2zrhFsyXMyz5QOo6UwxXC0zAFvXqVAjVhyFHYNFdg2o8tvk/FLcdYujELeCA21bMdRO50+xoV2sIwF4+ZyVZJzCcHYLWlU85/U/3oS5hiGWTopP6AD96dKRlBXUAml12w7NGU5Tr36VnbyLi3zGFGVxBuKZGsKzxlAcwwkZjEfMaA0mPGLlx7SKoKjIjXBuzaTB12FP8XivMt3RlUBTpm09IA1iIiZ1qo8PDj/Utgm2hgx/X9Ux0nT2iri0u5wIzVSBWSex/wAy2teW0c53YqBz7AUgxWNazduMDJY5DmGhA1HsRNG8cdQqXYMSpEbjSR+TVO8ScXtMzBbksT9MEGY58gPmnqquQfEUHI5lo4jjMzJcBylBmUg6TGopjhceb1vNH0gyB8R/naqtfx+HuqiecLTkAgHRW7A9eXxVh4VItwBAmG7RBjuST9poQVqz7YVgjIPkSRyRcB27f53qo+OWm6rRoQZ96tvEr+TvB1/WocXhUvJEAhu23UVsoTiZ4ADSo+EbmW4rRq3+GPxVuNnnm+++vKq3whVTENnBAWFXT/8AI9qtNh1hgxEASjUcmVtHOZ554iIt3TzYsT2A/vWUTxzhdy7fLKhidzERHfet0nzCDOJc+G8QRmay0EdP851FhmKNctMSB9Sn9DSHFNkxErzOv6U04piIYHnEH7VpVrkRBuDLVw/E+baKMQWG/wCoNAW0+vTlBmlvhvEkXdTuv6U3uBybotmHgEGJ9/nSgW+0Ewic8TWDRyI3ywUB6bMpPSKkxlgkM0qEWNR9Q7dthrU/CnvEOz5UOSVWIO0Et0nl70n4TxQviL9uEym2ZljuCeR3PP5rGuc7uBxHKkyPrFBxjNeEMoKkkE9RDRzM6U1xd5QyQQQTnYdEjb7mKQqqi4jEa+ZJAmNZUxTvA4ZWu2xygXG6kkA6/sNhU1uNhMZ1Nexl+0LxN90LmCLZYOCDBPpGntNBcc41mRLdvMpYyxnTvrVixlpHGh9tKSvw5XbI2Y5f5iDGvSTAPLSsX1w1hwDiFQDaCexDuEYkovludCZHcEafuaJxHEVBygnaZB2FRcQwWa20H1DURygQB/nWleIVrFqYBYwbhifR37QKbwgq3k5PUGpLPtH3iTjuNYlmLNlPpUFpnTU9z+5p14bfy8GbxGlsnQc2JA17Ui8TcOdLgO6RK9ADrTi0xt4S3Z3a6ZA6fza1Rfy+Zp3BXqAHkyfh/EnvXGw97K+e2XUhQMpGsabjffpXkt+zl4gqRP8ArAH2kVeeCXzhsQLrgEBShg660NxLwi740XMwggOSCQQusH35U/p7AoOT4iVle1sCIeOWLRxQt5GzBQBBAWZ3PWNZjpXovCbTRCBocq2oMDYn/O1U23wFn/1Wf1NmCzuAZE+2/wB69SuL5eGGuvpXbeIn9Km5gFBz1BMce3HcV+IcPlt+Z21pVwLHh00OgJHeisDihewuKVzMOCAOQYDbp6gaq3DsG9hmzsAZ9KyJg/uae09u5MmKPWQxEP4mjtiCBpbA3jmenc1LjMflhYEAASxioFxrITmymTAAOv6eqlvFOKZoHl5tSFLDUaamJ2ir78Ngy2Bic43xAUcAAR2IP7aVlJTca4YtpA66ARyHYz3rKvvQeJQkSw3nHmgk9Kn4m0gGedBX0PmT0qV/Up7Gn04ERbxC+F4iLi9qvFpgrg/zMBVE4SkEMdht3NW/DhmdXjSIpe7GJZe4biMQqkI2pefmCN/85VUMTikN18lsowVnd16KDBEd43FP+MWboIuK0JMNkAzxB60hs2wr5AroLjBbju0kidQANp2rBZh6vJGfiadYATiH8NsB1DXVEi0Wjb1GDy96M4BcBQOOS5BOp9JK7+wFDcUYortBEaHmIJ1H2EVnCbvl2hddcqCMqqNgT+N6srqq7m6lrlLNtHJlixbAaSAW20HLeuLEEkkqemnOluNfOwdSMpUR1130rrD6ERWO+qDEqsIKMKCTJOJ4krlAICtOYntEd9ppdx1GuAlAvqymIExG8nkY2EVz4rYzkIP/AKZyAf1nST7a1GeIKLNtzLMEjU7Eb6f51ogLbcCMpUAosHc1irq3VWyYzWlgjWWA/mBO4/SuuPKBh7T5cwRgCOq6yPtQNhQ2Ka68kqisBM6fzTrrodNeVP8AiSB7TW12B37RM0VuRLk7GUSmYSyLl5UAABIgDp3q63rc3Qw2Nsr+RVR4Kht4kK2moEn7VerOFCWs1zUyYG3xrRXZa0zAXkmwRVbwIZyvIQB2H/QojF49D5ksQiqQsHdhoxonCXVdc66ZdCOfx1pDxeyiKdNG1HSNhHyao7+qufEnTJmwKYF4fxP+pC6q8+ao5ACQSexrOLYW0cpVSzxmWd478qW+Grh89rIj/VUiT1AJgU4xVlkVRKkopH+2CQRJI2GtPaRmDYPXiW/EVAs4lZvYwzAksdAsAQOs96CuYYeZmv6dgZ079KZcZ4h5UsDGbQEjVjzMDWOlKOCWv4u6xugBFGYhRExMCdelatemzzMljgZM0t+QFUlLckjqd9aymS3Et5ioyktoFMmBtqToKyqmnnicpBHJhWMVV+kyG21kj+4phw3g1x1M6A667/ahvD+GQKb7LmYMQo79asXA+Mg3HDAyRM9I3qlmqNft7xArVu5mjZt2FAiW/A/5qVcWH0Dyek0u4nxdDd8vMusmDsRrHzpy60vsf6Pm3CNdl5/ask6iyxstxH/QVV45lv4bcz5xuF/WKi4tw5LuHU5ZdOcweu/PrQHg7FyWXmRJnvTvivE7eFCLcUFXIDHoDpMdtKQvqsa72nnicpCjmc4jCrdtovK5BJ5gASf1j5qHjBRAtsMATCgddAf23PWjrjCyQsiCvobl1HwQaW3bdxmJ0jqCIoWsS9woUHH0+YbTlN24mBYKFEE6z+vSj7BABdvpXWf2qKxh1ZwGcSdYE7Df8CuMFxQ3LtzDG0bcIzWs384XeQdNtfxVdLomV82juEutDA7YJxDimUh2K+ZlJUHkDzPTWq4MQP4cKl9GcZmK6+oHUjUek1rxfhHhH2LqAY2kafpFReG+DZlu/wAumr6QsGZk7RFaVtf9wj2nWtagcybD8dIxDXVgqQFiTMCDz21qwWOIG/acrIAI00nX279K0/BLOVXW0i54yG4WGcnYlRoknqa58M48Frlp7K2blr1MFJIYAwN9RBP5qu0EEjxA33UsMopzJsBw4m6blxs2o+43/NN+P3jnYD+VBAM5epnTv15UPwm+GW4ymdzpymlN3Em/h88ZlzsHneNMoGknee1A1Kn+IKn8z3H7TPBOKZ7pUE5GD6MZ9IEyNAPqgUa4Fy0wMEgsI6ncD20qqFr2F/1VAUzGhkBdPRHyNetWLh2VS5AJW4ouR0mDp80zWgao/wAyzgperjo8St8GBF8Of5AzE9gv99K1xHxHKAhc34+SBv7UxODY27zKpBf0jrBM/tSLhfhXEebDJCzMkwAP3p/S7VTc0p+IPvuIEh4FwJ8Qxdvonc6zzjrT7F3DbXy1hVjoNTykxpryqy8TwHk4RbdtmSVkMgBluQOogc9Onak/iLB+fg8PeuDJcOjxsSNCfk60ca71W2DrMzjScbjKwLJtEvcZcxOgkH5NZWrSWlbRfNYEyG1/b9KynMEQWyP/AA1isoZbglCZkbg/vVhwXC5ui6lwCORB16g66GouC4OydFYEg7RT3it5bIFtNGEMSBy3MDnSWrNY92OZFRYnCyi8a8IXSWMFzrkIWMusgyNzP4rm1wW8EXOGXLuOTHmddKvCcfRsotqpuFSza+kRt96ATxGbtm6zW1zW2giZDDTUTtuftSW8vwP8xrDqMkRH4Vw9xMTJMh+UfanfjfAm8oYH0gerXQEcx8ae4rvhDzNzKggkEjWIE/v+DS+3ixcslrtwIj3GKGYBUEjKZ2kAkH3qjht+fiQDzmC4ziZuYayjI1sqqqHP0n+VSeYmAa1geJP5N1GDM9ttOfx+KF8QOxu5Bqn+gFHLVmBj4AqDiuMZS1pdDcfXrvH3rQ0R9uDF7l6xGvh65dN1rrKcotsNdpg6Uh4N4gNrH27l5AiGbein+ZcvyARr2NW8YsJbe0vl5Us5mJbRSZn5rzC34le7jwTByAi2CdhoBH6/NZ9l5vtZgvCjiPU1bEwT+qegY62blzyyPSYCka+xHUULxzDth8E9vcvdUEDpGo7zEUPx18SC1mw+Vh6iVHqAPINyM8u9G8IZh5OHuHM0BmLEk5pmddQYPtXYNihh0OcSctWNmYb4hxge0iBwubIpBiE0GrSJEQT80FexCrfxGJj0MBbX/dEMxHUaD70D4rxa+Q1wsmb1oRz3YCdeQ2+K1aVThbQUqTkEGZynKCZnb1TpQNOAeT5MLauEAjngOJLWb+X6gTlAGwj8mJrVtIwz+WxVUuFlAgA8oaeR39yKB8Gs6XGUsWDLrpAkHSJprgcMWvXA6tbzQyA/TmE6xqJ2oWsxWxJ6kaZ/b+8Ui3/pm5ceV8xdNCFOZZO/QjToKsgww9UQJEL06x25xSPiOH8vNmy5hAiNSOQWNjvvvNPMK6+mWbQwA31dIP6fFB9dVRWXzxD2ZP7TWLuJaw9wW2/1BAkKTGY5SwHONfxQfg/ENfGIw9x2ueVlK3HENJmQ0HWCOvM0J4ov5LhyjSA1xeq5gYk/TqKrPAuPXMO15kEpc3kRrJPLpNHRi9ZzBMm45WWPjWJYoqeooWIRjG+bWOxGlDnFF8OMMR6rMsoGzD6ip760Ir2jbQMxlDnBzEhw3qWB11EitcLw17P5qLmAkHuNJA75T+KnTuUcfSHtrU1wZcEtvDG8Wyu7ToOpOn2B26VlMeOcOZsMbYH0tK6cgf7N+KyvRUutg3E+ZkspHUd4C0qKlu2frUsW/m1kzvoAYNc+Lc14rkty7BEmNdZ9X+3RoPSk93iDW/KQb3LBQdmBUz+DTb+Mm8knVvL0j/ap071nEPv/AHkDAAMn4Rh7f8KBZTVQyFzBzPoWjTadBS8WDbZLIVQuZvNI5vcU5V00GQZZ96zwpjCmBZmOouOVnbXIBPXWaL4fgQ1x/wDUmysOW/qYj1GR1/al9xWw/EL2vMVcTR7Vm6iZjcuCPTsNP2/vQ3EsZZFhLNxGVcijSTBQRsNjv96tL4uy9wK8w+mYCIJ2MHketLuJ2bC3GtFXZlO2hmdooosZmziVAUDBldwOKuYm9bZFyorIZIJkL9O3+a1ZLHCrP8VJcG6JcpMnQCY6b7Vz4fxFoYhLflMhBgSZ+dKEuYEHH2FUKrpcDMwWGIBJbMc2ugg6a5qHbYUO3oGWVN/PxEXjTizWsOWuW2Hn3TOoBKoIUHT0qPzNeb4Ti7LeRkVVCspIAnMAQYZjJM/ar7//AFawD5a6wHdjz6L+1UHhuAznKurEgAfindPUgTMFbYxM9f4jhrVt3uI4VbtqQg/qMMCOwOtQ8LuMcSlyREHWZLQJpyOGItqzbu5mdLK5somFGgJ1jWPcwans8CAIu22lDbISO+9CV6lrZfPMsSzEEzz3xuxF5revqfNHZgCBGw5/ameMwTFbC24VGRTMzEj1GTzmtcY4YWuNfCwtp49R1MxtprGtWXhvBze8i3OiJmbpEyo+1C0zqFGfiOak8Q3GH+FVUtyCttTICGS075ztI2HM04fEZ8LbxBEEqGgcm5xSHxlwhLoL+dDEBRAkBFkx3O5mg/D/AIqQW7eCYTct+lT/ACuBJX2MUk6NaD5/6lcAIrD9438TWAw3j06NzEEMP0oXBWgjWzBZn3YnaNSfc0zvuty2G5f5M0Nj7Kqlpy4QqZAjUg6DbtSelQIdjdDMI75XjuIeJ2nuXb5YlFCAGNQSNY22iaqNnGSDbAJGTSN5mfvFXDxFgnKMqu6lj6pb05YmBHKqetgW3JAIgzHfmNe9OIVTKmGqrd1DDqZbtXbWRXI2DKd9DVt8JY05bg3AAaPYwY6HWucHh5H+qLbIBosagH/dO4obgxUPdCHTKN+hK7+wq1LrY5AlrwRVtbsS13MSrZSolWP0xBkAz7agdtKyh+ItKiDlU8xuANh/nWsp6rT+3hsTMNnyIo4feW7bd8qjyych3I6waPbCA4pGIjMVMA7CDQnDbBh7CrCgb9Tz2p1ifTibIA0GX91A77ml9fc1Vnt7MvolV1ww+f8AUqDC7bsnLAUXXCq4nXIGkyD0A251YPDmKi5ctOgFq5aRhA9OfL6hO++sVFxHCB/PXLqGDL9spjSdj+K4weOjE4W39LeUfSdyQkAEe1FXDVbiOSJS188DiHcfujzVcwAjLpzIGsVrF3VfFF1KlH1VlP1ek7RuIqr3nTA28U9y95rXly2gDLKsfSdfSATypZ4Z4nlxBA0Q20ugDkdnI6aEfar1LwR9IM+Jf+FX7ahWMakqG12USQOcSCPik/HL1osbgMNsHBgnl81zh0a2152JyWcz2+mZto7EUl4tjPNhm3JrHdHNgyTNqhF5aOcP5eMt3VuLmKICjH6oOjCeepGu+tCcA8K27V5GVmzKQXU7AHod6k8PlLd9gjBkNkmdDqArEGNvUCKbcEViz4pvpO3f/NhWgtnp1MScCZ1ygvgCTcXvIMXfUoSrWh6yPSGC5CBJAJh9veivCHEVGFK3CEAdhbJ0DA+qOxBnTpXB4wLlrNbXUvJ9Os7fMj3oLi2IdrUZYjKxHfVfjekFs93A7jHo5QK0nuYU5bi7qyFpGoLEzIprwe2bYuMNSFAE+wgfelvDcSBbTJG0NochjSRzWetM8JjMqGJQn+oSPgjQipW8sIOys9Sq8WxTpaD3EYZRoCIknQb6REmqQ6hbqvb8xmLqfMJAjWRlUbjueu1Wrx3wHEYq7ntFMpHrJeBIAA35c6Q2OCYrPbS8AR5bZHU5g5QSoJ5afpT9K4G4HuXFihcGem4OyDacj6Tqo/UfeaH8V4gDLaCkuyASBMajr7j80DhOK+UiqxDdQP6tz8DSuOL4+3ifpf6Egnlmjn00pZ6N1nPXZgV3KA3jnBhPAcb/ABuDuZhFy0csnmNQv4kUGnA/OQs/pg6zt3PeSarnCPEDYO01oLauC42uWdtYAgwPzV14TjVxGHQICJkkHTUd41FTqKtvuAhabWRTj5i84FGRltOSygyMsSRpp7dKVYK1lt3m55QsRJkmrE1kAs7M0sSwOmh6abx310pfh+KqRfV0KMnPYvBMFR+Z71fSgbuBOuvYoQTAsXxPysgOqszT2yqonXqwNbpTZxy4nUjIykr1EDlWV6KvTrtGZktaCY98McTDXDuQTp2qxYtiYfdQwKnpzn78jXjHhnirYe6GB0ZtvxNev3L7A7ek6kdT+1YP4vUVdbB9obRt2JX/ABBiCtxd9WmehGpqLHWVtYhMU7etCfKSfqBEEseS6z8Uy4+qeSAJlXk6ciNB+IobECzfQ3WUHLpsZ00MEGYoybm0y4+0jKi3nqVLEYexcZ5tMnmtJZHUgk84jlvSrguLUYu2iEtlS5bJI/lCNroNpArvxHxmzbNwYZpdvRtoijRoncnr0qLw0gTC3bx+ouAx55D/ACjpJmaYqVlGWkWOrH2y8cNYPgmhmiVEsTpGp/SusH4dz2/NZiqkDLpMc5PvpUfC7bDCEERLZo+DFMLXFSLIJCsVAAn7VlaxvzjNjRl/Q9vzDrdxLVoJbtG4yrDNlAHyR+k0Ji7924q5iqiYCJsI6wYnXah+N37120iWRDOFMjQKDuftWYWyEFuypkL8mdySepNCvrwgyeT4iqW+88RsLF60citmV41mSFXX41gUqu3GVLgYaOyiZ6EtprM/2q13LRDHaJIX7ST9/wBKr/EHy2/Kj1NczExGgBA5anUUv6oS3b8CM1EuuTN4DFGzhbjAn0uADzO+nvUfBOLG5eFtkidZDZTHsD+1QcaeMHagaG4Wb/3Dl8iPvSngmIU463EzOv8AaK2dJplbT5b6mIXWH1CRLH44xqYRZeyz2mMZg+oboZ2051XuG+L0ut5NhLkEHMznRfSYHQSRHzV88QlHtOHUMpEMpEgrz+1ULD+GBbLJZYAM0+rcIBt1Inl3oNDVheuYwn5gCscDzDLYSxaRGh7twMxJOgDRmM9h+aX2eE+VbZruaLuxBIIiYBjqIPzQ/HcalgrdkuQPKQHYFILE/JH2pj4fxpvYXM4Dl7jD5iRH5ponZm4j7ygYkChDnJlV4JfJxBwyIrLcfLL7r3B69q9J4XhTadES4SsaDKBEzyk1T8VwoYe4bgtFbgYOGzEx7jbp9qvHh+6b9y5dOgCr6eWYrmPL2/NK3amu0ZST/T2VAluoNxpcjK5ObIwP0jY8z11qseNcf5V0W7QjNlLNH1giRVo8SdOoIqk+J8K1yxbvICTaUq/Yfyn9aY0YGYC7JWKb9wo3m2WIn6o67a+9ZQ/C/NX1BMyHfSZNZWtzESh+JLwHB5749OZFYT969ha8piev+ftXmuGtNZTMoJG5M7md/jWhcT4oeQyuwAExy3/U/vSet0ovx9Jaq3ZPUr+HS75mYQp+5YHp0pXatiyLQMHVyQR2OnzpXnr+Nr5UidxoBofk7/FPuE32fCW3ZznlvUSZ5c6A1DpWef2lg4JziUTieEH8ZfWAP9S4YHL1EgD4p/4ZwefDX7fRkPtrH21pTcRjibjNLer6j30qw+DbOW9cAOjKfnn+1MNkL/EoMEyyYG76LyD+VAQOw0qPyj/DjuxFC4HGqmIkjf0nXSDOlNcdg8iFZMB9J6GIrL1deHDfM19FbtQpNXOKpZv27bQENsAsdIMCI60bw+wj3FK3UkagZp0GsnsTrNVbxjiBbuDb1KIJ22pNwLiNy2xdArwOZ5Hpzimh+HrcA3mIm0oTPWUvNDlgxCEQY+puZHvJpZx60SRdOkgQOg3E9T3obCeIT5CM0KxYCAZpnxV5tDT6WEDsayfxSlq2VsYzx/EZ0NgJxFSpnwjj0yryM2wkAz+KXeFuFsmMts8GQZgyJ5U54Z6kuWgYY/Se4mPwaGwFkDFWplXEgjkdN61dDYv9My55GYHUqwuz4lix7g5o/PQ6a/OnzVdw/oa47ElFtEafVy+xGmvaneL9TZkMg6MOQOxB6A0k4rZNmxdcCTC/k0rpwCQIY8LFT8BtYnDKFefUWFyJMsdQ4G3vTa34bXDYVVRpYNmB6kwD7is8Jr5OEe5AL3JI0/ajrzhlDLmiAYGuvtyNH1z5BrB4gtOCGDzjKuIQqQA40I71B4Ov+U92y251X40P7VEoKOGyxJ56D5ANavg2rqXRB1lvmZ/FY1GnNL4zwZoWOHUic+LMUCbaLGaTm6gyKW4HEhAQ/wBLBgR709xWFtOxu5iWOwSNBtGxJNB4jCWshAUAgidZaJjXpWxRniKEjGIuxV0ZV8tQsfSAdSu0kdJrKTi4wvXLremGygcoGkVlaIwBBdyv470k++u+9dXgXEEkRsBrPQe9G8YRWQFRLnUCNBzJPTtXeDVRalFl+p5tO370RmY9RILziJsRadPQVAI9p+TV1TBsmHsrzC5j/wDIjT7CqTYx585WeT6hmBiTG/tXp17iuFvLP8QiDvv9jQ78jGBIUfWUjE4NhKgb/epuCJctXFI1GYfY7irBfXDNP/mUNQ4jiWGsKCtzzWGoUbT1NVYluMTgIg4pci+6ljCdOZJ0+RXojybFjMJYgT+xryg8RzuzlJlpJH1bz9q9BteJVZAQjBgNJ2mPbSh6mhnChR1GKrQpzEfiTGW3uJhQDcbPBI5ToQP1rrEcFRYtrcC8hKjpJk7kbT71Fw7AW7dzzWUs5k+po330FE4y8jv9OoMzuAT6tOkU2jpUu3PUCyu5ziFJw4r/AA9ssCTcEnLvzkH/ADertj3hysbg++nT4mq5wi0HuWgSSQZEmdJ71ZOIW5cMdl1MdOX5rB/FH9dlA+sa0n5eSYjUZXP41/zX+1OcFekyQrj+rTMOoPOocTgMzCI337b0uxuOW0ri367kROmnsOdKV0s5G0xt7VxzBb/iS3bzOA0ZoMjoSOVdY/iVt8OzZ5U76faI5iqC9i5lYm5IBmRJPyNxUGG4462nRiBm/HaIrdGlVSCOxEfXPOZ6F4Sxqtaa0WLFdYO8f8GmYxCopA1n4jrvXjuB45ctkOhKmeUf4au/DuOG+pViM3wJHOou0pd98tXaBxHWJxTFW1kR1pfa4mz2mMfTrPblUIxQW2y5iCTExsOU9uVBJcYr5cw2+/1DnHWqrplI5hTbjqMrvHHCgqQoOhgcx35UDZxYQOzNq40HfcE96FxZC6668oie5O2lV3imNEyCZAjsO4ppVG3GMRdmAbMaY/iK5iGJiZOWJmNayqzbxPq0B9yaypJg/VjXiXESISc0fUR+goE424VyrI7jvRj2QCdOf5rtFpgLBc9wEYLLBLSfb/muxhwd9vtRTJz59668rT6qtiTiQjhts/z5fv8A2rvDYK2Dvm+0VOkbb/MftU5VYnJHsa4zsTvCucwVTlXWcoB+396d+YttNQ3SBqW96V4GxkXNGp1A/SubudozFQNeUfnWaRuYucRisbYSMZnzHLCjrP7aEfNQ4jHoiyrHqIkfJEa+00P/ABW6AjTadY9+1Q41mJHrUnlEfHOhEDqSTH3APEcOXKHKq6vtptpzJ+atg8RW7ltWE+obP+hivNGR7UQoncyZHfpRi48sJIX0iFUTv36CgvQrHM5XInqcjIkHUEaz/k15hjOKBbztlYgswEwFB/2xqTRVvjVwWxv0/wCucVXuJooaVJzcxyFdp6dpOZNj56hF3FMD5kkHaf8AN6xL6mWe2twnfQZqW3V0H69aksSNq0ayRF2hB4XZf1KGSeQjT71qwvlv9RipvOJIJidu8feu3YRpoPaKaGJSM04lnBzRtB03/wC6EVoOmoB0J5DnQ7oYBk1snl80E188Qwf5h+JxQZMrfFV3G4EMZBimk9dq4ZRHKa5VAGDKucyv3cEykSB2g6GsqweQpbUadqyu9OUhF7Drrp+TUVq0NorKyizpgsrqYrqxZWdqysrpJkl22P8ACakt2x336n+9ZWVDdTvMZ2LS+YdBoAB22ru4JgHaY+KysrM/ujYgz8OtzOUT7n+9JLah7ozAHXpHOOVarKKsC0JxuDSZjX3P96GujSOVarKqehI8xlh1ChMvPfnz70HxawvmnTnWVldV+ozn6gqWgZnl3NTJYXpWVlOVwZk7WFB2ph5C9OVarKMO5SQPZEfPU1wLYrKyoaXE78sdOddG0OnWsrKpOMkt2hB06fvWVlZUyD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52400" y="819150"/>
            <a:ext cx="5410200" cy="1815882"/>
          </a:xfrm>
          <a:prstGeom prst="rect">
            <a:avLst/>
          </a:prstGeom>
        </p:spPr>
        <p:txBody>
          <a:bodyPr wrap="square">
            <a:spAutoFit/>
          </a:bodyPr>
          <a:lstStyle/>
          <a:p>
            <a:r>
              <a:rPr lang="en-US" sz="2800" smtClean="0">
                <a:solidFill>
                  <a:srgbClr val="FFFF00"/>
                </a:solidFill>
                <a:cs typeface="ＭＳ Ｐゴシック" charset="0"/>
              </a:rPr>
              <a:t>kaumāram panca mab-dantam</a:t>
            </a:r>
          </a:p>
          <a:p>
            <a:r>
              <a:rPr lang="en-US" sz="2800" smtClean="0">
                <a:solidFill>
                  <a:srgbClr val="FFFF00"/>
                </a:solidFill>
                <a:cs typeface="ＭＳ Ｐゴシック" charset="0"/>
              </a:rPr>
              <a:t>paugandam dasa mavadhi</a:t>
            </a:r>
          </a:p>
          <a:p>
            <a:r>
              <a:rPr lang="en-US" sz="2800" smtClean="0">
                <a:solidFill>
                  <a:srgbClr val="FFFF00"/>
                </a:solidFill>
                <a:cs typeface="ＭＳ Ｐゴシック" charset="0"/>
              </a:rPr>
              <a:t>kaisoram a-panca dasad</a:t>
            </a:r>
          </a:p>
          <a:p>
            <a:r>
              <a:rPr lang="en-US" sz="2800" smtClean="0">
                <a:solidFill>
                  <a:srgbClr val="FFFF00"/>
                </a:solidFill>
                <a:cs typeface="ＭＳ Ｐゴシック" charset="0"/>
              </a:rPr>
              <a:t>yauvanam tu tatah param</a:t>
            </a:r>
          </a:p>
        </p:txBody>
      </p:sp>
      <p:sp>
        <p:nvSpPr>
          <p:cNvPr id="9" name="Rectangle 8"/>
          <p:cNvSpPr/>
          <p:nvPr/>
        </p:nvSpPr>
        <p:spPr>
          <a:xfrm>
            <a:off x="228600" y="3135690"/>
            <a:ext cx="5257800" cy="1569660"/>
          </a:xfrm>
          <a:prstGeom prst="rect">
            <a:avLst/>
          </a:prstGeom>
        </p:spPr>
        <p:txBody>
          <a:bodyPr wrap="square">
            <a:spAutoFit/>
          </a:bodyPr>
          <a:lstStyle/>
          <a:p>
            <a:r>
              <a:rPr lang="en-US" sz="2400" smtClean="0">
                <a:solidFill>
                  <a:schemeClr val="bg1"/>
                </a:solidFill>
                <a:cs typeface="ＭＳ Ｐゴシック" charset="0"/>
              </a:rPr>
              <a:t>'The kaumara stage lasts until the age of five, pauganda up to age ten and kaisora to age fifteen. From then on, one is known as yauvana.' </a:t>
            </a:r>
            <a:endParaRPr lang="en-US" sz="2400">
              <a:solidFill>
                <a:schemeClr val="bg1"/>
              </a:solidFill>
            </a:endParaRPr>
          </a:p>
        </p:txBody>
      </p:sp>
      <p:pic>
        <p:nvPicPr>
          <p:cNvPr id="2050" name="Picture 2" descr="http://www.nhsf.org.uk/wp-content/uploads/2013/08/Krishna-Janmashtami-3.jpg"/>
          <p:cNvPicPr>
            <a:picLocks noChangeAspect="1" noChangeArrowheads="1"/>
          </p:cNvPicPr>
          <p:nvPr/>
        </p:nvPicPr>
        <p:blipFill>
          <a:blip r:embed="rId3" cstate="print"/>
          <a:srcRect/>
          <a:stretch>
            <a:fillRect/>
          </a:stretch>
        </p:blipFill>
        <p:spPr bwMode="auto">
          <a:xfrm>
            <a:off x="5333999" y="0"/>
            <a:ext cx="3810001" cy="5143500"/>
          </a:xfrm>
          <a:prstGeom prst="rect">
            <a:avLst/>
          </a:prstGeom>
          <a:noFill/>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27</a:t>
            </a:fld>
            <a:endParaRPr lang="en-US"/>
          </a:p>
        </p:txBody>
      </p:sp>
      <p:pic>
        <p:nvPicPr>
          <p:cNvPr id="110594" name="Picture 2" descr="http://www.idealmantra.com/images/OM-Chanting.jpg"/>
          <p:cNvPicPr>
            <a:picLocks noChangeAspect="1" noChangeArrowheads="1"/>
          </p:cNvPicPr>
          <p:nvPr/>
        </p:nvPicPr>
        <p:blipFill>
          <a:blip r:embed="rId3" cstate="print"/>
          <a:srcRect l="3922" b="12921"/>
          <a:stretch>
            <a:fillRect/>
          </a:stretch>
        </p:blipFill>
        <p:spPr bwMode="auto">
          <a:xfrm>
            <a:off x="-1" y="0"/>
            <a:ext cx="9144001" cy="514350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28</a:t>
            </a:fld>
            <a:endParaRPr lang="en-US"/>
          </a:p>
        </p:txBody>
      </p:sp>
      <p:pic>
        <p:nvPicPr>
          <p:cNvPr id="101378" name="Picture 2" descr="http://www.telegraphindia.com/1120830/images/30bhrvedas2.jpg"/>
          <p:cNvPicPr>
            <a:picLocks noChangeAspect="1" noChangeArrowheads="1"/>
          </p:cNvPicPr>
          <p:nvPr/>
        </p:nvPicPr>
        <p:blipFill>
          <a:blip r:embed="rId3" cstate="print"/>
          <a:srcRect/>
          <a:stretch>
            <a:fillRect/>
          </a:stretch>
        </p:blipFill>
        <p:spPr bwMode="auto">
          <a:xfrm>
            <a:off x="0" y="0"/>
            <a:ext cx="9138490" cy="5143500"/>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29</a:t>
            </a:fld>
            <a:endParaRPr lang="en-US"/>
          </a:p>
        </p:txBody>
      </p:sp>
      <p:pic>
        <p:nvPicPr>
          <p:cNvPr id="113666" name="Picture 2" descr="http://lh3.ggpht.com/_RkRpH9Z1WTM/SdTjBeCRWaI/AAAAAAAAC00/Z48H7_dGD3c/image%5B6%5D.png?imgmax=800"/>
          <p:cNvPicPr>
            <a:picLocks noChangeAspect="1" noChangeArrowheads="1"/>
          </p:cNvPicPr>
          <p:nvPr/>
        </p:nvPicPr>
        <p:blipFill>
          <a:blip r:embed="rId3" cstate="print"/>
          <a:srcRect/>
          <a:stretch>
            <a:fillRect/>
          </a:stretch>
        </p:blipFill>
        <p:spPr bwMode="auto">
          <a:xfrm>
            <a:off x="4572000" y="0"/>
            <a:ext cx="4572000" cy="5143500"/>
          </a:xfrm>
          <a:prstGeom prst="rect">
            <a:avLst/>
          </a:prstGeom>
          <a:noFill/>
        </p:spPr>
      </p:pic>
      <p:pic>
        <p:nvPicPr>
          <p:cNvPr id="113668" name="Picture 4" descr="http://www.hinduacademy.org/schools/secondaryschoolspage3_files/image007.jpg"/>
          <p:cNvPicPr>
            <a:picLocks noChangeAspect="1" noChangeArrowheads="1"/>
          </p:cNvPicPr>
          <p:nvPr/>
        </p:nvPicPr>
        <p:blipFill>
          <a:blip r:embed="rId4" cstate="print"/>
          <a:srcRect t="9968"/>
          <a:stretch>
            <a:fillRect/>
          </a:stretch>
        </p:blipFill>
        <p:spPr bwMode="auto">
          <a:xfrm>
            <a:off x="0" y="0"/>
            <a:ext cx="4572000" cy="5159869"/>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a:t>
            </a:fld>
            <a:endParaRPr lang="en-US"/>
          </a:p>
        </p:txBody>
      </p:sp>
      <p:pic>
        <p:nvPicPr>
          <p:cNvPr id="5" name="Picture 2" descr="https://lh3.googleusercontent.com/-M-V_l8PuSU4/VWhdFNKA5OI/AAAAAAAAPnw/mk7HuQBC2Zw/s0/2015-05-29_14-35-26.jpg"/>
          <p:cNvPicPr>
            <a:picLocks noChangeAspect="1" noChangeArrowheads="1"/>
          </p:cNvPicPr>
          <p:nvPr/>
        </p:nvPicPr>
        <p:blipFill>
          <a:blip r:embed="rId3" cstate="print"/>
          <a:srcRect/>
          <a:stretch>
            <a:fillRect/>
          </a:stretch>
        </p:blipFill>
        <p:spPr bwMode="auto">
          <a:xfrm>
            <a:off x="0" y="0"/>
            <a:ext cx="3200400" cy="5143500"/>
          </a:xfrm>
          <a:prstGeom prst="rect">
            <a:avLst/>
          </a:prstGeom>
          <a:noFill/>
        </p:spPr>
      </p:pic>
      <p:pic>
        <p:nvPicPr>
          <p:cNvPr id="198662" name="Picture 6" descr="http://srath.com/wp-content/uploads/brighu4.jpg"/>
          <p:cNvPicPr>
            <a:picLocks noChangeAspect="1" noChangeArrowheads="1"/>
          </p:cNvPicPr>
          <p:nvPr/>
        </p:nvPicPr>
        <p:blipFill>
          <a:blip r:embed="rId4" cstate="print"/>
          <a:srcRect/>
          <a:stretch>
            <a:fillRect/>
          </a:stretch>
        </p:blipFill>
        <p:spPr bwMode="auto">
          <a:xfrm>
            <a:off x="3200400" y="0"/>
            <a:ext cx="2857499" cy="5143500"/>
          </a:xfrm>
          <a:prstGeom prst="rect">
            <a:avLst/>
          </a:prstGeom>
          <a:noFill/>
        </p:spPr>
      </p:pic>
      <p:sp>
        <p:nvSpPr>
          <p:cNvPr id="8" name="TextBox 7"/>
          <p:cNvSpPr txBox="1"/>
          <p:nvPr/>
        </p:nvSpPr>
        <p:spPr>
          <a:xfrm>
            <a:off x="3352800" y="4324350"/>
            <a:ext cx="2478564" cy="461665"/>
          </a:xfrm>
          <a:prstGeom prst="rect">
            <a:avLst/>
          </a:prstGeom>
          <a:noFill/>
        </p:spPr>
        <p:txBody>
          <a:bodyPr wrap="none" rtlCol="0">
            <a:spAutoFit/>
          </a:bodyPr>
          <a:lstStyle/>
          <a:p>
            <a:r>
              <a:rPr lang="en-US" sz="2400" smtClean="0">
                <a:ln w="18415" cmpd="sng">
                  <a:solidFill>
                    <a:srgbClr val="FFFFFF"/>
                  </a:solidFill>
                  <a:prstDash val="solid"/>
                </a:ln>
                <a:solidFill>
                  <a:srgbClr val="FFFFFF"/>
                </a:solidFill>
                <a:effectLst>
                  <a:outerShdw blurRad="63500" dir="3600000" algn="tl" rotWithShape="0">
                    <a:srgbClr val="000000">
                      <a:alpha val="70000"/>
                    </a:srgbClr>
                  </a:outerShdw>
                </a:effectLst>
              </a:rPr>
              <a:t>Brahma Samhita</a:t>
            </a:r>
            <a:endParaRPr lang="en-US" sz="240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132098" name="Picture 2" descr="http://www.androidpolice.com/wp-content/uploads/2014/06/nexusae0_YouTube-icon-full_color.png">
            <a:hlinkClick r:id="rId5" action="ppaction://hlinkfile"/>
          </p:cNvPr>
          <p:cNvPicPr>
            <a:picLocks noChangeAspect="1" noChangeArrowheads="1"/>
          </p:cNvPicPr>
          <p:nvPr/>
        </p:nvPicPr>
        <p:blipFill>
          <a:blip r:embed="rId6" cstate="print"/>
          <a:srcRect/>
          <a:stretch>
            <a:fillRect/>
          </a:stretch>
        </p:blipFill>
        <p:spPr bwMode="auto">
          <a:xfrm>
            <a:off x="6727370" y="4210794"/>
            <a:ext cx="1676400" cy="875556"/>
          </a:xfrm>
          <a:prstGeom prst="rect">
            <a:avLst/>
          </a:prstGeom>
          <a:noFill/>
        </p:spPr>
      </p:pic>
      <p:pic>
        <p:nvPicPr>
          <p:cNvPr id="9" name="Picture 2" descr="http://gaudiyahistory.com/wp-content/uploads/2011/09/Caitanya-Mahaprabhu-13.jpg"/>
          <p:cNvPicPr>
            <a:picLocks noChangeAspect="1" noChangeArrowheads="1"/>
          </p:cNvPicPr>
          <p:nvPr/>
        </p:nvPicPr>
        <p:blipFill>
          <a:blip r:embed="rId7" cstate="print"/>
          <a:srcRect b="29259"/>
          <a:stretch>
            <a:fillRect/>
          </a:stretch>
        </p:blipFill>
        <p:spPr bwMode="auto">
          <a:xfrm flipH="1">
            <a:off x="6019800" y="0"/>
            <a:ext cx="3124200" cy="3638550"/>
          </a:xfrm>
          <a:prstGeom prst="rect">
            <a:avLst/>
          </a:prstGeom>
          <a:noFill/>
        </p:spPr>
      </p:pic>
      <p:sp>
        <p:nvSpPr>
          <p:cNvPr id="10" name="TextBox 9"/>
          <p:cNvSpPr txBox="1"/>
          <p:nvPr/>
        </p:nvSpPr>
        <p:spPr>
          <a:xfrm>
            <a:off x="6248400" y="3638550"/>
            <a:ext cx="2741135" cy="646331"/>
          </a:xfrm>
          <a:prstGeom prst="rect">
            <a:avLst/>
          </a:prstGeom>
          <a:noFill/>
        </p:spPr>
        <p:txBody>
          <a:bodyPr wrap="none" rtlCol="0">
            <a:spAutoFit/>
          </a:bodyPr>
          <a:lstStyle/>
          <a:p>
            <a:r>
              <a:rPr lang="en-US" sz="3600" smtClean="0">
                <a:solidFill>
                  <a:srgbClr val="FFFF00"/>
                </a:solidFill>
              </a:rPr>
              <a:t>Slides Video</a:t>
            </a:r>
            <a:endParaRPr lang="en-US" sz="3600">
              <a:solidFill>
                <a:srgbClr val="FFFF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30</a:t>
            </a:fld>
            <a:endParaRPr lang="en-US"/>
          </a:p>
        </p:txBody>
      </p:sp>
      <p:pic>
        <p:nvPicPr>
          <p:cNvPr id="108546" name="Picture 2" descr="https://sahapedia.files.wordpress.com/2011/10/030-photo-of-traditional-vedic-school-in-kerala-india.jpg"/>
          <p:cNvPicPr>
            <a:picLocks noChangeAspect="1" noChangeArrowheads="1"/>
          </p:cNvPicPr>
          <p:nvPr/>
        </p:nvPicPr>
        <p:blipFill>
          <a:blip r:embed="rId3" cstate="print"/>
          <a:srcRect b="15926"/>
          <a:stretch>
            <a:fillRect/>
          </a:stretch>
        </p:blipFill>
        <p:spPr bwMode="auto">
          <a:xfrm>
            <a:off x="-1" y="0"/>
            <a:ext cx="9184413" cy="5143500"/>
          </a:xfrm>
          <a:prstGeom prst="rect">
            <a:avLst/>
          </a:prstGeo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31</a:t>
            </a:fld>
            <a:endParaRPr lang="en-US"/>
          </a:p>
        </p:txBody>
      </p:sp>
      <p:sp>
        <p:nvSpPr>
          <p:cNvPr id="4" name="TextBox 3"/>
          <p:cNvSpPr txBox="1"/>
          <p:nvPr/>
        </p:nvSpPr>
        <p:spPr>
          <a:xfrm>
            <a:off x="457200" y="285750"/>
            <a:ext cx="8001000" cy="2308324"/>
          </a:xfrm>
          <a:prstGeom prst="rect">
            <a:avLst/>
          </a:prstGeom>
          <a:noFill/>
        </p:spPr>
        <p:txBody>
          <a:bodyPr wrap="square" rtlCol="0">
            <a:spAutoFit/>
          </a:bodyPr>
          <a:lstStyle/>
          <a:p>
            <a:r>
              <a:rPr lang="en-US" sz="3600" smtClean="0">
                <a:solidFill>
                  <a:srgbClr val="FFFF00"/>
                </a:solidFill>
              </a:rPr>
              <a:t>Keshavam patitam drushtwaa </a:t>
            </a:r>
          </a:p>
          <a:p>
            <a:r>
              <a:rPr lang="en-US" sz="3600" smtClean="0">
                <a:solidFill>
                  <a:srgbClr val="FFFF00"/>
                </a:solidFill>
              </a:rPr>
              <a:t>Paandavaah harsha nirbharaah</a:t>
            </a:r>
          </a:p>
          <a:p>
            <a:r>
              <a:rPr lang="en-US" sz="3600" smtClean="0">
                <a:solidFill>
                  <a:srgbClr val="FFFF00"/>
                </a:solidFill>
              </a:rPr>
              <a:t>Rudanti Kauravaah sarve </a:t>
            </a:r>
          </a:p>
          <a:p>
            <a:r>
              <a:rPr lang="en-US" sz="3600" smtClean="0">
                <a:solidFill>
                  <a:srgbClr val="FFFF00"/>
                </a:solidFill>
              </a:rPr>
              <a:t>Ha ha Keshava Keshava</a:t>
            </a:r>
            <a:endParaRPr lang="en-US" sz="3600">
              <a:solidFill>
                <a:srgbClr val="FFFF00"/>
              </a:solidFill>
            </a:endParaRPr>
          </a:p>
        </p:txBody>
      </p:sp>
      <p:sp>
        <p:nvSpPr>
          <p:cNvPr id="5" name="Rectangle 4"/>
          <p:cNvSpPr/>
          <p:nvPr/>
        </p:nvSpPr>
        <p:spPr>
          <a:xfrm>
            <a:off x="533400" y="2952750"/>
            <a:ext cx="8153400" cy="1815882"/>
          </a:xfrm>
          <a:prstGeom prst="rect">
            <a:avLst/>
          </a:prstGeom>
        </p:spPr>
        <p:txBody>
          <a:bodyPr wrap="square">
            <a:spAutoFit/>
          </a:bodyPr>
          <a:lstStyle/>
          <a:p>
            <a:r>
              <a:rPr lang="en-US" sz="2800" smtClean="0">
                <a:solidFill>
                  <a:schemeClr val="bg1"/>
                </a:solidFill>
                <a:cs typeface="ＭＳ Ｐゴシック" charset="0"/>
              </a:rPr>
              <a:t>By seeing Keshava (Krishna) falling down (dead) during the course of the battle, Pandavas became very happy , whereas the kauravas started weeping and crying 'Ha Keshava Ha Keshava’</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32</a:t>
            </a:fld>
            <a:endParaRPr lang="en-US"/>
          </a:p>
        </p:txBody>
      </p:sp>
      <p:pic>
        <p:nvPicPr>
          <p:cNvPr id="131074" name="Picture 2" descr="http://www.pbs.org/wnet/nature/files/2014/09/Mezzanine_846.jpg"/>
          <p:cNvPicPr>
            <a:picLocks noChangeAspect="1" noChangeArrowheads="1"/>
          </p:cNvPicPr>
          <p:nvPr/>
        </p:nvPicPr>
        <p:blipFill>
          <a:blip r:embed="rId3" cstate="print"/>
          <a:srcRect/>
          <a:stretch>
            <a:fillRect/>
          </a:stretch>
        </p:blipFill>
        <p:spPr bwMode="auto">
          <a:xfrm>
            <a:off x="-1" y="0"/>
            <a:ext cx="9143999" cy="5143500"/>
          </a:xfrm>
          <a:prstGeom prst="rect">
            <a:avLst/>
          </a:prstGeom>
          <a:noFill/>
        </p:spPr>
      </p:pic>
      <p:sp>
        <p:nvSpPr>
          <p:cNvPr id="4" name="TextBox 3"/>
          <p:cNvSpPr txBox="1"/>
          <p:nvPr/>
        </p:nvSpPr>
        <p:spPr>
          <a:xfrm>
            <a:off x="457200" y="285750"/>
            <a:ext cx="8001000" cy="2308324"/>
          </a:xfrm>
          <a:prstGeom prst="rect">
            <a:avLst/>
          </a:prstGeom>
          <a:noFill/>
        </p:spPr>
        <p:txBody>
          <a:bodyPr wrap="square" rtlCol="0">
            <a:spAutoFit/>
          </a:bodyPr>
          <a:lstStyle/>
          <a:p>
            <a:r>
              <a:rPr lang="en-US" sz="3600" smtClean="0">
                <a:solidFill>
                  <a:srgbClr val="FFFF00"/>
                </a:solidFill>
              </a:rPr>
              <a:t>Keshavam patitam drushtwaa </a:t>
            </a:r>
          </a:p>
          <a:p>
            <a:r>
              <a:rPr lang="en-US" sz="3600" smtClean="0">
                <a:solidFill>
                  <a:srgbClr val="FFFF00"/>
                </a:solidFill>
              </a:rPr>
              <a:t>Paandavaah harsha nirbharaah</a:t>
            </a:r>
          </a:p>
          <a:p>
            <a:r>
              <a:rPr lang="en-US" sz="3600" smtClean="0">
                <a:solidFill>
                  <a:srgbClr val="FFFF00"/>
                </a:solidFill>
              </a:rPr>
              <a:t>Rudanti Kauravaah sarve </a:t>
            </a:r>
          </a:p>
          <a:p>
            <a:r>
              <a:rPr lang="en-US" sz="3600" smtClean="0">
                <a:solidFill>
                  <a:srgbClr val="FFFF00"/>
                </a:solidFill>
              </a:rPr>
              <a:t>Ha ha Keshava Keshava</a:t>
            </a:r>
            <a:endParaRPr lang="en-US" sz="3600">
              <a:solidFill>
                <a:srgbClr val="FFFF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33</a:t>
            </a:fld>
            <a:endParaRPr lang="en-US"/>
          </a:p>
        </p:txBody>
      </p:sp>
      <p:pic>
        <p:nvPicPr>
          <p:cNvPr id="68610" name="Picture 2" descr="http://images.speakingtree.iimg.in/files/12-2013/1310/f74909ace68e51891440e4da0b65a70c_1388037680.jpg"/>
          <p:cNvPicPr>
            <a:picLocks noChangeAspect="1" noChangeArrowheads="1"/>
          </p:cNvPicPr>
          <p:nvPr/>
        </p:nvPicPr>
        <p:blipFill>
          <a:blip r:embed="rId3" cstate="print"/>
          <a:srcRect l="7102" t="7037" r="5359" b="4074"/>
          <a:stretch>
            <a:fillRect/>
          </a:stretch>
        </p:blipFill>
        <p:spPr bwMode="auto">
          <a:xfrm>
            <a:off x="4943475" y="0"/>
            <a:ext cx="4200525" cy="5143500"/>
          </a:xfrm>
          <a:prstGeom prst="rect">
            <a:avLst/>
          </a:prstGeom>
          <a:noFill/>
        </p:spPr>
      </p:pic>
      <p:pic>
        <p:nvPicPr>
          <p:cNvPr id="68614" name="Picture 6" descr="http://news.bbcimg.co.uk/media/images/58075000/jpg/_58075071_bighall.jpg"/>
          <p:cNvPicPr>
            <a:picLocks noChangeAspect="1" noChangeArrowheads="1"/>
          </p:cNvPicPr>
          <p:nvPr/>
        </p:nvPicPr>
        <p:blipFill>
          <a:blip r:embed="rId4" cstate="print"/>
          <a:srcRect r="15517"/>
          <a:stretch>
            <a:fillRect/>
          </a:stretch>
        </p:blipFill>
        <p:spPr bwMode="auto">
          <a:xfrm>
            <a:off x="0" y="1885950"/>
            <a:ext cx="4953000" cy="3257550"/>
          </a:xfrm>
          <a:prstGeom prst="rect">
            <a:avLst/>
          </a:prstGeom>
          <a:noFill/>
        </p:spPr>
      </p:pic>
      <p:pic>
        <p:nvPicPr>
          <p:cNvPr id="68616" name="Picture 8" descr="http://i.telegraph.co.uk/multimedia/archive/00781/royal-banquet-460c_781131a.jpg"/>
          <p:cNvPicPr>
            <a:picLocks noChangeAspect="1" noChangeArrowheads="1"/>
          </p:cNvPicPr>
          <p:nvPr/>
        </p:nvPicPr>
        <p:blipFill>
          <a:blip r:embed="rId5" cstate="print"/>
          <a:srcRect/>
          <a:stretch>
            <a:fillRect/>
          </a:stretch>
        </p:blipFill>
        <p:spPr bwMode="auto">
          <a:xfrm>
            <a:off x="0" y="0"/>
            <a:ext cx="4953000" cy="2800350"/>
          </a:xfrm>
          <a:prstGeom prst="rect">
            <a:avLst/>
          </a:prstGeom>
          <a:noFill/>
        </p:spPr>
      </p:pic>
      <p:pic>
        <p:nvPicPr>
          <p:cNvPr id="68618" name="Picture 10" descr="http://2.bp.blogspot.com/-gq_Fe6yTWLg/TzPSw6DGHJI/AAAAAAAAHNM/LxyZ2Nn1WOk/s1600/duryodhana1.jpg"/>
          <p:cNvPicPr>
            <a:picLocks noChangeAspect="1" noChangeArrowheads="1"/>
          </p:cNvPicPr>
          <p:nvPr/>
        </p:nvPicPr>
        <p:blipFill>
          <a:blip r:embed="rId6" cstate="print"/>
          <a:srcRect/>
          <a:stretch>
            <a:fillRect/>
          </a:stretch>
        </p:blipFill>
        <p:spPr bwMode="auto">
          <a:xfrm>
            <a:off x="1981200" y="1809750"/>
            <a:ext cx="1752600" cy="2068069"/>
          </a:xfrm>
          <a:prstGeom prst="ellipse">
            <a:avLst/>
          </a:prstGeom>
          <a:noFill/>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34</a:t>
            </a:fld>
            <a:endParaRPr lang="en-US"/>
          </a:p>
        </p:txBody>
      </p:sp>
      <p:pic>
        <p:nvPicPr>
          <p:cNvPr id="100354" name="Picture 2" descr="http://3.bp.blogspot.com/-jgTh79N-I5A/VHPyAuXh8SI/AAAAAAAAAbk/eK8z_YZmISw/s1600/1028radhakrsnapeacocksdelhi%2B(1).jpg"/>
          <p:cNvPicPr>
            <a:picLocks noChangeAspect="1" noChangeArrowheads="1"/>
          </p:cNvPicPr>
          <p:nvPr/>
        </p:nvPicPr>
        <p:blipFill>
          <a:blip r:embed="rId3" cstate="print"/>
          <a:srcRect/>
          <a:stretch>
            <a:fillRect/>
          </a:stretch>
        </p:blipFill>
        <p:spPr bwMode="auto">
          <a:xfrm>
            <a:off x="0" y="0"/>
            <a:ext cx="9144000" cy="5143500"/>
          </a:xfrm>
          <a:prstGeom prst="rect">
            <a:avLst/>
          </a:prstGeom>
          <a:noFill/>
        </p:spPr>
      </p:pic>
      <p:pic>
        <p:nvPicPr>
          <p:cNvPr id="100356" name="Picture 4" descr="https://s-media-cache-ak0.pinimg.com/236x/9e/d6/49/9ed64991c8271f8c66aef1c3d90aa48f.jpg"/>
          <p:cNvPicPr>
            <a:picLocks noChangeAspect="1" noChangeArrowheads="1"/>
          </p:cNvPicPr>
          <p:nvPr/>
        </p:nvPicPr>
        <p:blipFill>
          <a:blip r:embed="rId4" cstate="print"/>
          <a:srcRect/>
          <a:stretch>
            <a:fillRect/>
          </a:stretch>
        </p:blipFill>
        <p:spPr bwMode="auto">
          <a:xfrm>
            <a:off x="0" y="2102602"/>
            <a:ext cx="2590800" cy="3040898"/>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35</a:t>
            </a:fld>
            <a:endParaRPr lang="en-US"/>
          </a:p>
        </p:txBody>
      </p:sp>
      <p:pic>
        <p:nvPicPr>
          <p:cNvPr id="15364" name="Picture 4" descr="https://s-media-cache-ak0.pinimg.com/736x/17/07/72/17077279389a5053a85d156d0fbd2395.jpg"/>
          <p:cNvPicPr>
            <a:picLocks noChangeAspect="1" noChangeArrowheads="1"/>
          </p:cNvPicPr>
          <p:nvPr/>
        </p:nvPicPr>
        <p:blipFill>
          <a:blip r:embed="rId4" cstate="print"/>
          <a:srcRect/>
          <a:stretch>
            <a:fillRect/>
          </a:stretch>
        </p:blipFill>
        <p:spPr bwMode="auto">
          <a:xfrm>
            <a:off x="0" y="-1"/>
            <a:ext cx="6858000" cy="5143501"/>
          </a:xfrm>
          <a:prstGeom prst="rect">
            <a:avLst/>
          </a:prstGeom>
          <a:noFill/>
        </p:spPr>
      </p:pic>
      <p:pic>
        <p:nvPicPr>
          <p:cNvPr id="15366" name="Picture 6" descr="https://s-media-cache-ak0.pinimg.com/236x/6b/7d/5d/6b7d5ddc66ea35f10232534c817518a5.jpg"/>
          <p:cNvPicPr>
            <a:picLocks noChangeAspect="1" noChangeArrowheads="1"/>
          </p:cNvPicPr>
          <p:nvPr/>
        </p:nvPicPr>
        <p:blipFill>
          <a:blip r:embed="rId5" cstate="print"/>
          <a:srcRect/>
          <a:stretch>
            <a:fillRect/>
          </a:stretch>
        </p:blipFill>
        <p:spPr bwMode="auto">
          <a:xfrm>
            <a:off x="4914505" y="0"/>
            <a:ext cx="4229496" cy="5143500"/>
          </a:xfrm>
          <a:prstGeom prst="rect">
            <a:avLst/>
          </a:prstGeom>
          <a:noFill/>
        </p:spPr>
      </p:pic>
      <p:pic>
        <p:nvPicPr>
          <p:cNvPr id="7" name="D-37-Yenna Thavam Seithanai - Aishwarya.mp3">
            <a:hlinkClick r:id="" action="ppaction://media"/>
          </p:cNvPr>
          <p:cNvPicPr>
            <a:picLocks noRot="1" noChangeAspect="1"/>
          </p:cNvPicPr>
          <p:nvPr>
            <a:audioFile r:link="rId1"/>
          </p:nvPr>
        </p:nvPicPr>
        <p:blipFill>
          <a:blip r:embed="rId6" cstate="print"/>
          <a:stretch>
            <a:fillRect/>
          </a:stretch>
        </p:blipFill>
        <p:spPr>
          <a:xfrm>
            <a:off x="-457200" y="4552950"/>
            <a:ext cx="304800" cy="304800"/>
          </a:xfrm>
          <a:prstGeom prst="rect">
            <a:avLst/>
          </a:prstGeom>
        </p:spPr>
      </p:pic>
    </p:spTree>
  </p:cSld>
  <p:clrMapOvr>
    <a:masterClrMapping/>
  </p:clrMapOvr>
  <p:timing>
    <p:tnLst>
      <p:par>
        <p:cTn id="1" dur="indefinite" restart="never" nodeType="tmRoot">
          <p:childTnLst>
            <p:audio>
              <p:cMediaNode>
                <p:cTn id="2"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files.krishna.com/2012/01-Jan/images/attainingkrishnasabode1.jpg"/>
          <p:cNvPicPr>
            <a:picLocks noChangeAspect="1" noChangeArrowheads="1"/>
          </p:cNvPicPr>
          <p:nvPr/>
        </p:nvPicPr>
        <p:blipFill>
          <a:blip r:embed="rId3" cstate="print"/>
          <a:srcRect b="4869"/>
          <a:stretch>
            <a:fillRect/>
          </a:stretch>
        </p:blipFill>
        <p:spPr bwMode="auto">
          <a:xfrm>
            <a:off x="0" y="0"/>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36</a:t>
            </a:fld>
            <a:endParaRPr lang="en-US"/>
          </a:p>
        </p:txBody>
      </p:sp>
      <p:pic>
        <p:nvPicPr>
          <p:cNvPr id="113666" name="Picture 2" descr="https://s-media-cache-ak0.pinimg.com/736x/69/cf/9d/69cf9dbd7f65eba1566e4f6ef9a4fdf3.jpg"/>
          <p:cNvPicPr>
            <a:picLocks noChangeAspect="1" noChangeArrowheads="1"/>
          </p:cNvPicPr>
          <p:nvPr/>
        </p:nvPicPr>
        <p:blipFill>
          <a:blip r:embed="rId4" cstate="print"/>
          <a:srcRect/>
          <a:stretch>
            <a:fillRect/>
          </a:stretch>
        </p:blipFill>
        <p:spPr bwMode="auto">
          <a:xfrm>
            <a:off x="1981200" y="0"/>
            <a:ext cx="5136356" cy="5143500"/>
          </a:xfrm>
          <a:prstGeom prst="ellipse">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img03.deviantart.net/3a7a/i/2002/40/a/d/bansi.jpg"/>
          <p:cNvPicPr>
            <a:picLocks noChangeAspect="1" noChangeArrowheads="1"/>
          </p:cNvPicPr>
          <p:nvPr/>
        </p:nvPicPr>
        <p:blipFill>
          <a:blip r:embed="rId5" cstate="print"/>
          <a:srcRect/>
          <a:stretch>
            <a:fillRect/>
          </a:stretch>
        </p:blipFill>
        <p:spPr bwMode="auto">
          <a:xfrm>
            <a:off x="0" y="0"/>
            <a:ext cx="9144001" cy="5143501"/>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37</a:t>
            </a:fld>
            <a:endParaRPr lang="en-US"/>
          </a:p>
        </p:txBody>
      </p:sp>
      <p:sp>
        <p:nvSpPr>
          <p:cNvPr id="88065" name="Rectangle 1"/>
          <p:cNvSpPr>
            <a:spLocks noChangeArrowheads="1"/>
          </p:cNvSpPr>
          <p:nvPr/>
        </p:nvSpPr>
        <p:spPr bwMode="auto">
          <a:xfrm>
            <a:off x="1066800" y="-46568"/>
            <a:ext cx="5029200" cy="51629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r>
              <a:rPr lang="en-US" smtClean="0">
                <a:solidFill>
                  <a:srgbClr val="FFC000"/>
                </a:solidFill>
                <a:latin typeface="Arial Unicode MS"/>
                <a:cs typeface="Arial" pitchFamily="34" charset="0"/>
              </a:rPr>
              <a:t>(Krishna Govindam Gopi Nayakam</a:t>
            </a:r>
          </a:p>
          <a:p>
            <a:pPr lvl="0"/>
            <a:r>
              <a:rPr lang="en-US" smtClean="0">
                <a:solidFill>
                  <a:srgbClr val="FFC000"/>
                </a:solidFill>
                <a:latin typeface="Arial Unicode MS"/>
                <a:cs typeface="Arial" pitchFamily="34" charset="0"/>
              </a:rPr>
              <a:t>Gokul Jeevanam Gopa Sākhyatam)</a:t>
            </a:r>
          </a:p>
          <a:p>
            <a:pPr lvl="0"/>
            <a:endParaRPr lang="en-US" sz="1000" smtClean="0">
              <a:solidFill>
                <a:srgbClr val="FFFF00"/>
              </a:solidFill>
              <a:latin typeface="Arial Unicode MS"/>
              <a:cs typeface="Arial" pitchFamily="34" charset="0"/>
            </a:endParaRPr>
          </a:p>
          <a:p>
            <a:pPr lvl="0"/>
            <a:r>
              <a:rPr lang="en-US" smtClean="0">
                <a:solidFill>
                  <a:srgbClr val="FFFF00"/>
                </a:solidFill>
                <a:latin typeface="Arial Unicode MS"/>
                <a:cs typeface="Arial" pitchFamily="34" charset="0"/>
              </a:rPr>
              <a:t>Premadam ca me kāmadam ca me </a:t>
            </a:r>
          </a:p>
          <a:p>
            <a:pPr lvl="0"/>
            <a:r>
              <a:rPr lang="en-US" smtClean="0">
                <a:solidFill>
                  <a:srgbClr val="FFFF00"/>
                </a:solidFill>
                <a:latin typeface="Arial Unicode MS"/>
                <a:cs typeface="Arial" pitchFamily="34" charset="0"/>
              </a:rPr>
              <a:t>Vedanam ca me vaibhavam ca me </a:t>
            </a:r>
          </a:p>
          <a:p>
            <a:pPr lvl="0"/>
            <a:r>
              <a:rPr lang="en-US" smtClean="0">
                <a:solidFill>
                  <a:srgbClr val="FFFF00"/>
                </a:solidFill>
                <a:latin typeface="Arial Unicode MS"/>
                <a:cs typeface="Arial" pitchFamily="34" charset="0"/>
              </a:rPr>
              <a:t>Jeevanam ca me jeevitam ca me </a:t>
            </a:r>
          </a:p>
          <a:p>
            <a:pPr lvl="0"/>
            <a:r>
              <a:rPr lang="en-US" smtClean="0">
                <a:solidFill>
                  <a:srgbClr val="FFFF00"/>
                </a:solidFill>
                <a:latin typeface="Arial Unicode MS"/>
                <a:cs typeface="Arial" pitchFamily="34" charset="0"/>
              </a:rPr>
              <a:t>Daivatam ca me deva na 'param </a:t>
            </a:r>
          </a:p>
          <a:p>
            <a:pPr lvl="0"/>
            <a:endParaRPr lang="en-US" sz="1050" smtClean="0">
              <a:solidFill>
                <a:srgbClr val="FFC000"/>
              </a:solidFill>
              <a:latin typeface="Arial Unicode MS"/>
              <a:cs typeface="Arial" pitchFamily="34" charset="0"/>
            </a:endParaRPr>
          </a:p>
          <a:p>
            <a:pPr lvl="0"/>
            <a:r>
              <a:rPr lang="en-US" smtClean="0">
                <a:solidFill>
                  <a:schemeClr val="bg1"/>
                </a:solidFill>
                <a:latin typeface="Arial Unicode MS"/>
                <a:cs typeface="Arial" pitchFamily="34" charset="0"/>
              </a:rPr>
              <a:t>Nanda Nandanam Nalina Sundaram </a:t>
            </a:r>
          </a:p>
          <a:p>
            <a:pPr lvl="0"/>
            <a:r>
              <a:rPr lang="en-US" smtClean="0">
                <a:solidFill>
                  <a:schemeClr val="bg1"/>
                </a:solidFill>
                <a:latin typeface="Arial Unicode MS"/>
                <a:cs typeface="Arial" pitchFamily="34" charset="0"/>
              </a:rPr>
              <a:t>Nātya Shobhanam Nava Vichāranam </a:t>
            </a:r>
          </a:p>
          <a:p>
            <a:pPr lvl="0"/>
            <a:r>
              <a:rPr lang="en-US" smtClean="0">
                <a:solidFill>
                  <a:schemeClr val="bg1"/>
                </a:solidFill>
                <a:latin typeface="Arial Unicode MS"/>
                <a:cs typeface="Arial" pitchFamily="34" charset="0"/>
              </a:rPr>
              <a:t>Murali Gānanam Madhura Bhāvanam </a:t>
            </a:r>
          </a:p>
          <a:p>
            <a:pPr lvl="0"/>
            <a:r>
              <a:rPr lang="en-US" smtClean="0">
                <a:solidFill>
                  <a:schemeClr val="bg1"/>
                </a:solidFill>
                <a:latin typeface="Arial Unicode MS"/>
                <a:cs typeface="Arial" pitchFamily="34" charset="0"/>
              </a:rPr>
              <a:t>Nayana Lochanam Nāda Bheejanam ...(Prema)</a:t>
            </a:r>
            <a:r>
              <a:rPr lang="en-US" smtClean="0">
                <a:solidFill>
                  <a:srgbClr val="FFC000"/>
                </a:solidFill>
                <a:latin typeface="Arial Unicode MS"/>
                <a:cs typeface="Arial" pitchFamily="34" charset="0"/>
              </a:rPr>
              <a:t> </a:t>
            </a:r>
          </a:p>
          <a:p>
            <a:pPr lvl="0"/>
            <a:endParaRPr lang="en-US" sz="1050" smtClean="0">
              <a:solidFill>
                <a:srgbClr val="FFC000"/>
              </a:solidFill>
              <a:latin typeface="Arial Unicode MS"/>
              <a:cs typeface="Arial" pitchFamily="34" charset="0"/>
            </a:endParaRPr>
          </a:p>
          <a:p>
            <a:pPr lvl="0"/>
            <a:r>
              <a:rPr lang="en-US" smtClean="0">
                <a:solidFill>
                  <a:srgbClr val="FFFF00"/>
                </a:solidFill>
                <a:latin typeface="Arial Unicode MS"/>
                <a:cs typeface="Arial" pitchFamily="34" charset="0"/>
              </a:rPr>
              <a:t>Padma Nābhanam Prema Kāntanam </a:t>
            </a:r>
          </a:p>
          <a:p>
            <a:pPr lvl="0"/>
            <a:r>
              <a:rPr lang="en-US" smtClean="0">
                <a:solidFill>
                  <a:srgbClr val="FFFF00"/>
                </a:solidFill>
                <a:latin typeface="Arial Unicode MS"/>
                <a:cs typeface="Arial" pitchFamily="34" charset="0"/>
              </a:rPr>
              <a:t>Parama Chetanam Bhakta Bhoshanam</a:t>
            </a:r>
          </a:p>
          <a:p>
            <a:pPr lvl="0"/>
            <a:r>
              <a:rPr lang="en-US" smtClean="0">
                <a:solidFill>
                  <a:srgbClr val="FFFF00"/>
                </a:solidFill>
                <a:latin typeface="Arial Unicode MS"/>
                <a:cs typeface="Arial" pitchFamily="34" charset="0"/>
              </a:rPr>
              <a:t>Bandha Chedanam Purushottamam</a:t>
            </a:r>
          </a:p>
          <a:p>
            <a:pPr lvl="0"/>
            <a:r>
              <a:rPr lang="en-US" smtClean="0">
                <a:solidFill>
                  <a:srgbClr val="FFFF00"/>
                </a:solidFill>
                <a:latin typeface="Arial Unicode MS"/>
                <a:cs typeface="Arial" pitchFamily="34" charset="0"/>
              </a:rPr>
              <a:t>Bhuvana Rakshakam Pari Paalanam ... (Prema)</a:t>
            </a:r>
          </a:p>
          <a:p>
            <a:pPr lvl="0"/>
            <a:endParaRPr lang="en-US" sz="1050" smtClean="0">
              <a:solidFill>
                <a:srgbClr val="FFC000"/>
              </a:solidFill>
              <a:latin typeface="Arial Unicode MS"/>
              <a:cs typeface="Arial" pitchFamily="34" charset="0"/>
            </a:endParaRPr>
          </a:p>
          <a:p>
            <a:pPr lvl="0"/>
            <a:r>
              <a:rPr lang="en-US" smtClean="0">
                <a:solidFill>
                  <a:schemeClr val="bg1"/>
                </a:solidFill>
                <a:latin typeface="Arial Unicode MS"/>
                <a:cs typeface="Arial" pitchFamily="34" charset="0"/>
              </a:rPr>
              <a:t>Manda Hāsanam Madana Mohanam </a:t>
            </a:r>
          </a:p>
          <a:p>
            <a:pPr lvl="0"/>
            <a:r>
              <a:rPr lang="en-US" smtClean="0">
                <a:solidFill>
                  <a:schemeClr val="bg1"/>
                </a:solidFill>
                <a:latin typeface="Arial Unicode MS"/>
                <a:cs typeface="Arial" pitchFamily="34" charset="0"/>
              </a:rPr>
              <a:t>Māya Leelanam Madhu Sudhanam </a:t>
            </a:r>
          </a:p>
          <a:p>
            <a:pPr lvl="0"/>
            <a:r>
              <a:rPr lang="en-US" smtClean="0">
                <a:solidFill>
                  <a:schemeClr val="bg1"/>
                </a:solidFill>
                <a:latin typeface="Arial Unicode MS"/>
                <a:cs typeface="Arial" pitchFamily="34" charset="0"/>
              </a:rPr>
              <a:t>Meha Varnanam Man-Manoharam </a:t>
            </a:r>
          </a:p>
          <a:p>
            <a:pPr lvl="0"/>
            <a:r>
              <a:rPr lang="en-US" smtClean="0">
                <a:solidFill>
                  <a:schemeClr val="bg1"/>
                </a:solidFill>
                <a:latin typeface="Arial Unicode MS"/>
                <a:cs typeface="Arial" pitchFamily="34" charset="0"/>
              </a:rPr>
              <a:t>Moola Tāranam Mantra Rupakam     ... (Prema)</a:t>
            </a:r>
            <a:r>
              <a:rPr lang="en-US" sz="1200" b="1" i="1" u="sng" smtClean="0">
                <a:solidFill>
                  <a:srgbClr val="FFC000"/>
                </a:solidFill>
                <a:latin typeface="Arial Unicode MS"/>
                <a:cs typeface="Arial" pitchFamily="34" charset="0"/>
              </a:rPr>
              <a:t> </a:t>
            </a:r>
            <a:endParaRPr kumimoji="0" lang="en-US" sz="1200" b="0" i="0" u="none" strike="noStrike" cap="none" normalizeH="0" baseline="0" smtClean="0">
              <a:ln>
                <a:noFill/>
              </a:ln>
              <a:solidFill>
                <a:schemeClr val="bg1"/>
              </a:solidFill>
              <a:effectLst/>
              <a:latin typeface="Arial Unicode MS"/>
              <a:cs typeface="Arial" pitchFamily="34" charset="0"/>
            </a:endParaRPr>
          </a:p>
        </p:txBody>
      </p:sp>
      <p:sp>
        <p:nvSpPr>
          <p:cNvPr id="6" name="TextBox 5"/>
          <p:cNvSpPr txBox="1"/>
          <p:nvPr/>
        </p:nvSpPr>
        <p:spPr>
          <a:xfrm>
            <a:off x="0" y="0"/>
            <a:ext cx="944489" cy="523220"/>
          </a:xfrm>
          <a:prstGeom prst="rect">
            <a:avLst/>
          </a:prstGeom>
          <a:noFill/>
        </p:spPr>
        <p:txBody>
          <a:bodyPr wrap="none" rtlCol="0">
            <a:spAutoFit/>
          </a:bodyPr>
          <a:lstStyle/>
          <a:p>
            <a:r>
              <a:rPr lang="en-US" sz="2800" b="1"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E-94</a:t>
            </a:r>
            <a:endParaRPr lang="en-US" sz="2800" b="1">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endParaRPr>
          </a:p>
        </p:txBody>
      </p:sp>
      <p:pic>
        <p:nvPicPr>
          <p:cNvPr id="9" name="Picture 2" descr="http://www.vanamaliashram.org/1k3.jpg"/>
          <p:cNvPicPr>
            <a:picLocks noChangeAspect="1" noChangeArrowheads="1"/>
          </p:cNvPicPr>
          <p:nvPr/>
        </p:nvPicPr>
        <p:blipFill>
          <a:blip r:embed="rId6" cstate="print"/>
          <a:srcRect l="4576" r="10776"/>
          <a:stretch>
            <a:fillRect/>
          </a:stretch>
        </p:blipFill>
        <p:spPr bwMode="auto">
          <a:xfrm>
            <a:off x="5791200" y="0"/>
            <a:ext cx="2819400" cy="2557130"/>
          </a:xfrm>
          <a:prstGeom prst="ellipse">
            <a:avLst/>
          </a:prstGeom>
          <a:noFill/>
        </p:spPr>
      </p:pic>
      <p:pic>
        <p:nvPicPr>
          <p:cNvPr id="11" name="E-94-Premadam Ca Me - Base.mp3">
            <a:hlinkClick r:id="" action="ppaction://media"/>
          </p:cNvPr>
          <p:cNvPicPr>
            <a:picLocks noRot="1" noChangeAspect="1"/>
          </p:cNvPicPr>
          <p:nvPr>
            <a:audioFile r:link="rId1"/>
          </p:nvPr>
        </p:nvPicPr>
        <p:blipFill>
          <a:blip r:embed="rId7" cstate="print"/>
          <a:stretch>
            <a:fillRect/>
          </a:stretch>
        </p:blipFill>
        <p:spPr>
          <a:xfrm>
            <a:off x="8686800" y="4991100"/>
            <a:ext cx="304800" cy="304800"/>
          </a:xfrm>
          <a:prstGeom prst="rect">
            <a:avLst/>
          </a:prstGeom>
        </p:spPr>
      </p:pic>
      <p:pic>
        <p:nvPicPr>
          <p:cNvPr id="13" name="E-94-Premadam Ca Me.mp3">
            <a:hlinkClick r:id="" action="ppaction://media"/>
          </p:cNvPr>
          <p:cNvPicPr>
            <a:picLocks noRot="1" noChangeAspect="1"/>
          </p:cNvPicPr>
          <p:nvPr>
            <a:audioFile r:link="rId2"/>
          </p:nvPr>
        </p:nvPicPr>
        <p:blipFill>
          <a:blip r:embed="rId8" cstate="print"/>
          <a:stretch>
            <a:fillRect/>
          </a:stretch>
        </p:blipFill>
        <p:spPr>
          <a:xfrm>
            <a:off x="6781800" y="4991100"/>
            <a:ext cx="304800" cy="304800"/>
          </a:xfrm>
          <a:prstGeom prst="rect">
            <a:avLst/>
          </a:prstGeom>
        </p:spPr>
      </p:pic>
      <p:pic>
        <p:nvPicPr>
          <p:cNvPr id="8194" name="Picture 2" descr="http://krishnastore.com/images/cache/TA-054_600.jpg"/>
          <p:cNvPicPr>
            <a:picLocks noChangeAspect="1" noChangeArrowheads="1"/>
          </p:cNvPicPr>
          <p:nvPr/>
        </p:nvPicPr>
        <p:blipFill>
          <a:blip r:embed="rId9" cstate="print"/>
          <a:srcRect t="18293"/>
          <a:stretch>
            <a:fillRect/>
          </a:stretch>
        </p:blipFill>
        <p:spPr bwMode="auto">
          <a:xfrm>
            <a:off x="5715000" y="2724150"/>
            <a:ext cx="3124200" cy="20421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8" presetClass="entr" presetSubtype="16"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diamond(in)">
                                      <p:cBhvr>
                                        <p:cTn id="10" dur="2000"/>
                                        <p:tgtEl>
                                          <p:spTgt spid="8194"/>
                                        </p:tgtEl>
                                      </p:cBhvr>
                                    </p:animEffect>
                                  </p:childTnLst>
                                </p:cTn>
                              </p:par>
                            </p:childTnLst>
                          </p:cTn>
                        </p:par>
                        <p:par>
                          <p:cTn id="11" fill="hold">
                            <p:stCondLst>
                              <p:cond delay="2000"/>
                            </p:stCondLst>
                            <p:childTnLst>
                              <p:par>
                                <p:cTn id="12" presetID="1" presetClass="mediacall" presetSubtype="0" fill="hold" nodeType="afterEffect">
                                  <p:stCondLst>
                                    <p:cond delay="0"/>
                                  </p:stCondLst>
                                  <p:childTnLst>
                                    <p:cmd type="call" cmd="playFrom(0.0)">
                                      <p:cBhvr>
                                        <p:cTn id="13" dur="32517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25171" fill="hold"/>
                                        <p:tgtEl>
                                          <p:spTgt spid="11"/>
                                        </p:tgtEl>
                                      </p:cBhvr>
                                    </p:cmd>
                                  </p:childTnLst>
                                </p:cTn>
                              </p:par>
                            </p:childTnLst>
                          </p:cTn>
                        </p:par>
                      </p:childTnLst>
                    </p:cTn>
                  </p:par>
                </p:childTnLst>
              </p:cTn>
              <p:nextCondLst>
                <p:cond evt="onClick" delay="0">
                  <p:tgtEl>
                    <p:spTgt spid="11"/>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1"/>
                </p:tgtEl>
              </p:cMediaNode>
            </p:audio>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img01.deviantart.net/2188/i/2012/356/4/d/cloud_night_by_themimitoof-d5orw5z.png"/>
          <p:cNvPicPr>
            <a:picLocks noChangeAspect="1" noChangeArrowheads="1"/>
          </p:cNvPicPr>
          <p:nvPr/>
        </p:nvPicPr>
        <p:blipFill>
          <a:blip r:embed="rId4" cstate="print"/>
          <a:srcRect/>
          <a:stretch>
            <a:fillRect/>
          </a:stretch>
        </p:blipFill>
        <p:spPr bwMode="auto">
          <a:xfrm>
            <a:off x="0" y="2540"/>
            <a:ext cx="9144000" cy="514096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38</a:t>
            </a:fld>
            <a:endParaRPr lang="en-US"/>
          </a:p>
        </p:txBody>
      </p:sp>
      <p:sp>
        <p:nvSpPr>
          <p:cNvPr id="3" name="Rectangle 2"/>
          <p:cNvSpPr/>
          <p:nvPr/>
        </p:nvSpPr>
        <p:spPr>
          <a:xfrm>
            <a:off x="228600" y="514350"/>
            <a:ext cx="8686800" cy="2062103"/>
          </a:xfrm>
          <a:prstGeom prst="rect">
            <a:avLst/>
          </a:prstGeom>
        </p:spPr>
        <p:txBody>
          <a:bodyPr wrap="square">
            <a:spAutoFit/>
          </a:bodyPr>
          <a:lstStyle/>
          <a:p>
            <a:r>
              <a:rPr lang="vi-VN" sz="3200" smtClean="0">
                <a:solidFill>
                  <a:srgbClr val="FFFF00"/>
                </a:solidFill>
              </a:rPr>
              <a:t>advaitam acyutam anādim ananta-rūpam</a:t>
            </a:r>
          </a:p>
          <a:p>
            <a:r>
              <a:rPr lang="vi-VN" sz="3200" smtClean="0">
                <a:solidFill>
                  <a:srgbClr val="FFFF00"/>
                </a:solidFill>
              </a:rPr>
              <a:t>ādyaḿ purāṇa-puruṣaḿ nava-yauvanaḿ ca</a:t>
            </a:r>
          </a:p>
          <a:p>
            <a:r>
              <a:rPr lang="vi-VN" sz="3200" smtClean="0">
                <a:solidFill>
                  <a:srgbClr val="FFFF00"/>
                </a:solidFill>
              </a:rPr>
              <a:t>vedeṣu durlabham adurlabham ātma-bhaktau</a:t>
            </a:r>
          </a:p>
          <a:p>
            <a:r>
              <a:rPr lang="vi-VN" sz="3200" smtClean="0">
                <a:solidFill>
                  <a:srgbClr val="FFFF00"/>
                </a:solidFill>
              </a:rPr>
              <a:t>govindam ādi-puruṣaḿ tam ahaḿ bhajāmi</a:t>
            </a:r>
            <a:endParaRPr lang="vi-VN" sz="3200">
              <a:solidFill>
                <a:srgbClr val="FFFF00"/>
              </a:solidFill>
            </a:endParaRPr>
          </a:p>
        </p:txBody>
      </p:sp>
      <p:sp>
        <p:nvSpPr>
          <p:cNvPr id="4" name="Rectangle 3"/>
          <p:cNvSpPr/>
          <p:nvPr/>
        </p:nvSpPr>
        <p:spPr>
          <a:xfrm>
            <a:off x="228600" y="2724150"/>
            <a:ext cx="8153400" cy="2308324"/>
          </a:xfrm>
          <a:prstGeom prst="rect">
            <a:avLst/>
          </a:prstGeom>
        </p:spPr>
        <p:txBody>
          <a:bodyPr wrap="square">
            <a:spAutoFit/>
          </a:bodyPr>
          <a:lstStyle/>
          <a:p>
            <a:r>
              <a:rPr lang="en-US" sz="2400" smtClean="0">
                <a:solidFill>
                  <a:schemeClr val="bg1"/>
                </a:solidFill>
              </a:rPr>
              <a:t>I worship Govinda, the primeval Lord, who is inaccessible to the Vedas, but obtainable by pure unalloyed devotion of the soul, who is without a second, who is not subject to decay, is without a beginning, whose form is endless, who is the beginning, and the eternal purusha; yet He is a person possessing the beauty of blooming youth</a:t>
            </a:r>
            <a:r>
              <a:rPr lang="en-US" sz="2400" smtClean="0"/>
              <a:t>.</a:t>
            </a:r>
            <a:endParaRPr lang="en-US" sz="2400" smtClean="0">
              <a:solidFill>
                <a:schemeClr val="bg1"/>
              </a:solidFill>
            </a:endParaRPr>
          </a:p>
        </p:txBody>
      </p:sp>
      <p:sp>
        <p:nvSpPr>
          <p:cNvPr id="5" name="TextBox 4"/>
          <p:cNvSpPr txBox="1"/>
          <p:nvPr/>
        </p:nvSpPr>
        <p:spPr>
          <a:xfrm>
            <a:off x="0" y="0"/>
            <a:ext cx="1552028" cy="584775"/>
          </a:xfrm>
          <a:prstGeom prst="rect">
            <a:avLst/>
          </a:prstGeom>
          <a:noFill/>
        </p:spPr>
        <p:txBody>
          <a:bodyPr wrap="none" rtlCol="0">
            <a:spAutoFit/>
          </a:bodyPr>
          <a:lstStyle/>
          <a:p>
            <a:r>
              <a:rPr lang="en-US" sz="3200" smtClean="0">
                <a:solidFill>
                  <a:srgbClr val="FFC000"/>
                </a:solidFill>
              </a:rPr>
              <a:t>BS - 33</a:t>
            </a:r>
            <a:endParaRPr lang="en-US" sz="3200">
              <a:solidFill>
                <a:srgbClr val="FFC000"/>
              </a:solidFill>
            </a:endParaRPr>
          </a:p>
        </p:txBody>
      </p:sp>
      <p:pic>
        <p:nvPicPr>
          <p:cNvPr id="7" name="BS-33-Advaitam Acyutam Anadim.mp3">
            <a:hlinkClick r:id="" action="ppaction://media"/>
          </p:cNvPr>
          <p:cNvPicPr>
            <a:picLocks noRot="1" noChangeAspect="1"/>
          </p:cNvPicPr>
          <p:nvPr>
            <a:audioFile r:link="rId1"/>
          </p:nvPr>
        </p:nvPicPr>
        <p:blipFill>
          <a:blip r:embed="rId5" cstate="print"/>
          <a:stretch>
            <a:fillRect/>
          </a:stretch>
        </p:blipFill>
        <p:spPr>
          <a:xfrm>
            <a:off x="8610600" y="3790950"/>
            <a:ext cx="533400" cy="53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39</a:t>
            </a:fld>
            <a:endParaRPr lang="en-US"/>
          </a:p>
        </p:txBody>
      </p:sp>
      <p:pic>
        <p:nvPicPr>
          <p:cNvPr id="139266" name="Picture 2" descr="http://blog.intelex.com/wp-content/uploads/2014/06/iStock_000005875373Small.jpg"/>
          <p:cNvPicPr>
            <a:picLocks noChangeAspect="1" noChangeArrowheads="1"/>
          </p:cNvPicPr>
          <p:nvPr/>
        </p:nvPicPr>
        <p:blipFill>
          <a:blip r:embed="rId3" cstate="print"/>
          <a:srcRect/>
          <a:stretch>
            <a:fillRect/>
          </a:stretch>
        </p:blipFill>
        <p:spPr bwMode="auto">
          <a:xfrm>
            <a:off x="0" y="0"/>
            <a:ext cx="9143999" cy="5143500"/>
          </a:xfrm>
          <a:prstGeom prst="rect">
            <a:avLst/>
          </a:prstGeom>
          <a:noFill/>
        </p:spPr>
      </p:pic>
      <p:sp>
        <p:nvSpPr>
          <p:cNvPr id="4" name="TextBox 3"/>
          <p:cNvSpPr txBox="1"/>
          <p:nvPr/>
        </p:nvSpPr>
        <p:spPr>
          <a:xfrm>
            <a:off x="4572000" y="133350"/>
            <a:ext cx="3159839" cy="646331"/>
          </a:xfrm>
          <a:prstGeom prst="rect">
            <a:avLst/>
          </a:prstGeom>
          <a:noFill/>
        </p:spPr>
        <p:txBody>
          <a:bodyPr wrap="none" rtlCol="0">
            <a:spAutoFit/>
          </a:bodyPr>
          <a:lstStyle/>
          <a:p>
            <a:r>
              <a:rPr lang="en-US" sz="3600" smtClean="0"/>
              <a:t>QUESTIONS?</a:t>
            </a:r>
            <a:endParaRPr lang="en-US" sz="360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movieonwallpaper.com/wp-content/uploads/2015/04/blue_space_by_turkeydudegdmz.jpg"/>
          <p:cNvPicPr>
            <a:picLocks noChangeAspect="1" noChangeArrowheads="1"/>
          </p:cNvPicPr>
          <p:nvPr/>
        </p:nvPicPr>
        <p:blipFill>
          <a:blip r:embed="rId3" cstate="print"/>
          <a:srcRect/>
          <a:stretch>
            <a:fillRect/>
          </a:stretch>
        </p:blipFill>
        <p:spPr bwMode="auto">
          <a:xfrm flipH="1">
            <a:off x="-1" y="0"/>
            <a:ext cx="9148465"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a:t>
            </a:fld>
            <a:endParaRPr lang="en-US"/>
          </a:p>
        </p:txBody>
      </p:sp>
      <p:sp>
        <p:nvSpPr>
          <p:cNvPr id="5" name="TextBox 4"/>
          <p:cNvSpPr txBox="1"/>
          <p:nvPr/>
        </p:nvSpPr>
        <p:spPr>
          <a:xfrm>
            <a:off x="0" y="4552950"/>
            <a:ext cx="91440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smtClean="0"/>
              <a:t>Sri Brahma Samhita:  Verse-33</a:t>
            </a:r>
            <a:endParaRPr lang="en-US" sz="3200"/>
          </a:p>
        </p:txBody>
      </p:sp>
      <p:pic>
        <p:nvPicPr>
          <p:cNvPr id="194562" name="Picture 2" descr="http://api.ning.com/files/jsqU1mHWkLjB6TFRptvDUss2J*Ua6wvqQUk89kzBf1lZRX4JumyxcYNmUfHyKiH6K0HyfF2P8sDyhGWQ841jv5KTVfQ*giDI/339340_247239418656686_100001118895031_698323_175456113_o.jpg"/>
          <p:cNvPicPr>
            <a:picLocks noChangeAspect="1" noChangeArrowheads="1"/>
          </p:cNvPicPr>
          <p:nvPr/>
        </p:nvPicPr>
        <p:blipFill>
          <a:blip r:embed="rId4" cstate="print"/>
          <a:srcRect/>
          <a:stretch>
            <a:fillRect/>
          </a:stretch>
        </p:blipFill>
        <p:spPr bwMode="auto">
          <a:xfrm>
            <a:off x="0" y="819150"/>
            <a:ext cx="2459570" cy="3714750"/>
          </a:xfrm>
          <a:prstGeom prst="rect">
            <a:avLst/>
          </a:prstGeom>
          <a:noFill/>
          <a:effectLst>
            <a:softEdge rad="635000"/>
          </a:effectLst>
        </p:spPr>
      </p:pic>
      <p:pic>
        <p:nvPicPr>
          <p:cNvPr id="7" name="Picture 6" descr="http://i.ytimg.com/vi/3xEw8IplL1I/maxresdefault.jpg"/>
          <p:cNvPicPr>
            <a:picLocks noChangeAspect="1" noChangeArrowheads="1"/>
          </p:cNvPicPr>
          <p:nvPr/>
        </p:nvPicPr>
        <p:blipFill>
          <a:blip r:embed="rId5" cstate="print"/>
          <a:srcRect t="4846" r="60277" b="38117"/>
          <a:stretch>
            <a:fillRect/>
          </a:stretch>
        </p:blipFill>
        <p:spPr bwMode="auto">
          <a:xfrm>
            <a:off x="0" y="0"/>
            <a:ext cx="2035800" cy="1657350"/>
          </a:xfrm>
          <a:prstGeom prst="rect">
            <a:avLst/>
          </a:prstGeom>
          <a:noFill/>
          <a:effectLst>
            <a:softEdge rad="317500"/>
          </a:effectLst>
        </p:spPr>
      </p:pic>
      <p:pic>
        <p:nvPicPr>
          <p:cNvPr id="72706" name="Picture 2" descr="http://ordiate.com/wp-content/uploads/2013/01/lord-brahma-01.jpg"/>
          <p:cNvPicPr>
            <a:picLocks noChangeAspect="1" noChangeArrowheads="1"/>
          </p:cNvPicPr>
          <p:nvPr/>
        </p:nvPicPr>
        <p:blipFill>
          <a:blip r:embed="rId6" cstate="print"/>
          <a:srcRect/>
          <a:stretch>
            <a:fillRect/>
          </a:stretch>
        </p:blipFill>
        <p:spPr bwMode="auto">
          <a:xfrm>
            <a:off x="5105400" y="1047750"/>
            <a:ext cx="3429000" cy="2743200"/>
          </a:xfrm>
          <a:prstGeom prst="ellipse">
            <a:avLst/>
          </a:prstGeom>
          <a:noFill/>
          <a:effectLst>
            <a:softEdge rad="635000"/>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cdn.superbwallpapers.com/wallpapers/fantasy/planets-and-galaxies-10872-1920x1200.jpg"/>
          <p:cNvPicPr>
            <a:picLocks noChangeAspect="1" noChangeArrowheads="1"/>
          </p:cNvPicPr>
          <p:nvPr/>
        </p:nvPicPr>
        <p:blipFill>
          <a:blip r:embed="rId3" cstate="print"/>
          <a:srcRect t="5556"/>
          <a:stretch>
            <a:fillRect/>
          </a:stretch>
        </p:blipFill>
        <p:spPr bwMode="auto">
          <a:xfrm>
            <a:off x="0" y="0"/>
            <a:ext cx="9144000"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40</a:t>
            </a:fld>
            <a:endParaRPr lang="en-US"/>
          </a:p>
        </p:txBody>
      </p:sp>
      <p:pic>
        <p:nvPicPr>
          <p:cNvPr id="4" name="Picture 2"/>
          <p:cNvPicPr>
            <a:picLocks noChangeAspect="1" noChangeArrowheads="1"/>
          </p:cNvPicPr>
          <p:nvPr/>
        </p:nvPicPr>
        <p:blipFill>
          <a:blip r:embed="rId4" cstate="print"/>
          <a:srcRect/>
          <a:stretch>
            <a:fillRect/>
          </a:stretch>
        </p:blipFill>
        <p:spPr bwMode="auto">
          <a:xfrm>
            <a:off x="5257800" y="0"/>
            <a:ext cx="3886200" cy="5143500"/>
          </a:xfrm>
          <a:prstGeom prst="rect">
            <a:avLst/>
          </a:prstGeom>
          <a:noFill/>
          <a:ln w="9525">
            <a:noFill/>
            <a:miter lim="800000"/>
            <a:headEnd/>
            <a:tailEnd/>
          </a:ln>
          <a:effectLst>
            <a:softEdge rad="635000"/>
          </a:effectLst>
        </p:spPr>
      </p:pic>
      <p:sp>
        <p:nvSpPr>
          <p:cNvPr id="5" name="Rectangle 4"/>
          <p:cNvSpPr/>
          <p:nvPr/>
        </p:nvSpPr>
        <p:spPr>
          <a:xfrm>
            <a:off x="0" y="2484894"/>
            <a:ext cx="5486400" cy="2677656"/>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ctr"/>
            <a:r>
              <a:rPr lang="en-US" sz="4400" smtClean="0">
                <a:solidFill>
                  <a:srgbClr val="FFFF00"/>
                </a:solidFill>
              </a:rPr>
              <a:t>Thus ends...</a:t>
            </a:r>
          </a:p>
          <a:p>
            <a:pPr algn="ctr"/>
            <a:r>
              <a:rPr lang="en-US" sz="4400" smtClean="0">
                <a:solidFill>
                  <a:schemeClr val="bg1"/>
                </a:solidFill>
              </a:rPr>
              <a:t>GBVS Brahma Samhita Episode - 05 </a:t>
            </a:r>
          </a:p>
          <a:p>
            <a:pPr algn="ctr"/>
            <a:r>
              <a:rPr lang="en-US" sz="3600" smtClean="0">
                <a:solidFill>
                  <a:srgbClr val="FFC000"/>
                </a:solidFill>
              </a:rPr>
              <a:t>(Verse 33)</a:t>
            </a:r>
            <a:endParaRPr lang="vi-VN" sz="3600">
              <a:solidFill>
                <a:srgbClr val="FFC000"/>
              </a:solidFill>
            </a:endParaRPr>
          </a:p>
        </p:txBody>
      </p:sp>
      <p:pic>
        <p:nvPicPr>
          <p:cNvPr id="6146" name="Picture 2" descr="http://www.ultrahd4kwallpaper.in/wp-content/uploads/2015/01/lord-krishna-cute-photos-1.jpg"/>
          <p:cNvPicPr>
            <a:picLocks noChangeAspect="1" noChangeArrowheads="1"/>
          </p:cNvPicPr>
          <p:nvPr/>
        </p:nvPicPr>
        <p:blipFill>
          <a:blip r:embed="rId5" cstate="print"/>
          <a:srcRect/>
          <a:stretch>
            <a:fillRect/>
          </a:stretch>
        </p:blipFill>
        <p:spPr bwMode="auto">
          <a:xfrm>
            <a:off x="0" y="0"/>
            <a:ext cx="2567528" cy="2425779"/>
          </a:xfrm>
          <a:prstGeom prst="rect">
            <a:avLst/>
          </a:prstGeom>
          <a:noFill/>
          <a:effectLst>
            <a:softEdge rad="6350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img01.deviantart.net/2188/i/2012/356/4/d/cloud_night_by_themimitoof-d5orw5z.png"/>
          <p:cNvPicPr>
            <a:picLocks noChangeAspect="1" noChangeArrowheads="1"/>
          </p:cNvPicPr>
          <p:nvPr/>
        </p:nvPicPr>
        <p:blipFill>
          <a:blip r:embed="rId4" cstate="print"/>
          <a:srcRect/>
          <a:stretch>
            <a:fillRect/>
          </a:stretch>
        </p:blipFill>
        <p:spPr bwMode="auto">
          <a:xfrm>
            <a:off x="0" y="2540"/>
            <a:ext cx="9144000" cy="514096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5</a:t>
            </a:fld>
            <a:endParaRPr lang="en-US"/>
          </a:p>
        </p:txBody>
      </p:sp>
      <p:sp>
        <p:nvSpPr>
          <p:cNvPr id="3" name="Rectangle 2"/>
          <p:cNvSpPr/>
          <p:nvPr/>
        </p:nvSpPr>
        <p:spPr>
          <a:xfrm>
            <a:off x="228600" y="514350"/>
            <a:ext cx="8686800" cy="2062103"/>
          </a:xfrm>
          <a:prstGeom prst="rect">
            <a:avLst/>
          </a:prstGeom>
        </p:spPr>
        <p:txBody>
          <a:bodyPr wrap="square">
            <a:spAutoFit/>
          </a:bodyPr>
          <a:lstStyle/>
          <a:p>
            <a:r>
              <a:rPr lang="vi-VN" sz="3200" smtClean="0">
                <a:solidFill>
                  <a:srgbClr val="FFFF00"/>
                </a:solidFill>
              </a:rPr>
              <a:t>advaitam acyutam anādim ananta-rūpam</a:t>
            </a:r>
          </a:p>
          <a:p>
            <a:r>
              <a:rPr lang="vi-VN" sz="3200" smtClean="0">
                <a:solidFill>
                  <a:srgbClr val="FFFF00"/>
                </a:solidFill>
              </a:rPr>
              <a:t>ādyaḿ purāṇa-puruṣaḿ nava-yauvanaḿ ca</a:t>
            </a:r>
          </a:p>
          <a:p>
            <a:r>
              <a:rPr lang="vi-VN" sz="3200" smtClean="0">
                <a:solidFill>
                  <a:srgbClr val="FFFF00"/>
                </a:solidFill>
              </a:rPr>
              <a:t>vedeṣu durlabham adurlabham ātma-bhaktau</a:t>
            </a:r>
          </a:p>
          <a:p>
            <a:r>
              <a:rPr lang="vi-VN" sz="3200" smtClean="0">
                <a:solidFill>
                  <a:srgbClr val="FFFF00"/>
                </a:solidFill>
              </a:rPr>
              <a:t>govindam ādi-puruṣaḿ tam ahaḿ bhajāmi</a:t>
            </a:r>
            <a:endParaRPr lang="vi-VN" sz="3200">
              <a:solidFill>
                <a:srgbClr val="FFFF00"/>
              </a:solidFill>
            </a:endParaRPr>
          </a:p>
        </p:txBody>
      </p:sp>
      <p:sp>
        <p:nvSpPr>
          <p:cNvPr id="4" name="Rectangle 3"/>
          <p:cNvSpPr/>
          <p:nvPr/>
        </p:nvSpPr>
        <p:spPr>
          <a:xfrm>
            <a:off x="228600" y="2724150"/>
            <a:ext cx="8153400" cy="2308324"/>
          </a:xfrm>
          <a:prstGeom prst="rect">
            <a:avLst/>
          </a:prstGeom>
        </p:spPr>
        <p:txBody>
          <a:bodyPr wrap="square">
            <a:spAutoFit/>
          </a:bodyPr>
          <a:lstStyle/>
          <a:p>
            <a:r>
              <a:rPr lang="en-US" sz="2400" smtClean="0">
                <a:solidFill>
                  <a:schemeClr val="bg1"/>
                </a:solidFill>
              </a:rPr>
              <a:t>I worship Govinda, the primeval Lord, who is inaccessible to the Vedas, but obtainable by pure unalloyed devotion of the soul, who is without a second, who is not subject to decay, is without a beginning, whose form is endless, who is the beginning, and the eternal purusha; yet He is a person possessing the beauty of blooming youth</a:t>
            </a:r>
            <a:r>
              <a:rPr lang="en-US" sz="2400" smtClean="0"/>
              <a:t>.</a:t>
            </a:r>
            <a:endParaRPr lang="en-US" sz="2400" smtClean="0">
              <a:solidFill>
                <a:schemeClr val="bg1"/>
              </a:solidFill>
            </a:endParaRPr>
          </a:p>
        </p:txBody>
      </p:sp>
      <p:sp>
        <p:nvSpPr>
          <p:cNvPr id="5" name="TextBox 4"/>
          <p:cNvSpPr txBox="1"/>
          <p:nvPr/>
        </p:nvSpPr>
        <p:spPr>
          <a:xfrm>
            <a:off x="0" y="0"/>
            <a:ext cx="1552028" cy="584775"/>
          </a:xfrm>
          <a:prstGeom prst="rect">
            <a:avLst/>
          </a:prstGeom>
          <a:noFill/>
        </p:spPr>
        <p:txBody>
          <a:bodyPr wrap="none" rtlCol="0">
            <a:spAutoFit/>
          </a:bodyPr>
          <a:lstStyle/>
          <a:p>
            <a:r>
              <a:rPr lang="en-US" sz="3200" smtClean="0">
                <a:solidFill>
                  <a:srgbClr val="FFC000"/>
                </a:solidFill>
              </a:rPr>
              <a:t>BS - 33</a:t>
            </a:r>
            <a:endParaRPr lang="en-US" sz="3200">
              <a:solidFill>
                <a:srgbClr val="FFC000"/>
              </a:solidFill>
            </a:endParaRPr>
          </a:p>
        </p:txBody>
      </p:sp>
      <p:pic>
        <p:nvPicPr>
          <p:cNvPr id="7" name="BS-33-Advaitam Acyutam Anadim.mp3">
            <a:hlinkClick r:id="" action="ppaction://media"/>
          </p:cNvPr>
          <p:cNvPicPr>
            <a:picLocks noRot="1" noChangeAspect="1"/>
          </p:cNvPicPr>
          <p:nvPr>
            <a:audioFile r:link="rId1"/>
          </p:nvPr>
        </p:nvPicPr>
        <p:blipFill>
          <a:blip r:embed="rId5" cstate="print"/>
          <a:stretch>
            <a:fillRect/>
          </a:stretch>
        </p:blipFill>
        <p:spPr>
          <a:xfrm>
            <a:off x="8610600" y="3790950"/>
            <a:ext cx="533400" cy="533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7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6</a:t>
            </a:fld>
            <a:endParaRPr lang="en-US"/>
          </a:p>
        </p:txBody>
      </p:sp>
      <p:pic>
        <p:nvPicPr>
          <p:cNvPr id="5" name="Picture 2" descr="http://api.ning.com/files/m0oBnZNX-Vb8V4B9F7YmnJPW2abY5S3YcpcfyUrVk9iuDqODy8aMtL7b1Nf1Q1vobLxxvzvTNz0QZyQIAAshjW1bHMUbDNXSKUlbRgNlWVw_/UNIVERS.jpg"/>
          <p:cNvPicPr>
            <a:picLocks noChangeAspect="1" noChangeArrowheads="1"/>
          </p:cNvPicPr>
          <p:nvPr/>
        </p:nvPicPr>
        <p:blipFill>
          <a:blip r:embed="rId3" cstate="print"/>
          <a:srcRect/>
          <a:stretch>
            <a:fillRect/>
          </a:stretch>
        </p:blipFill>
        <p:spPr bwMode="auto">
          <a:xfrm>
            <a:off x="5638800" y="0"/>
            <a:ext cx="3505200" cy="5143500"/>
          </a:xfrm>
          <a:prstGeom prst="rect">
            <a:avLst/>
          </a:prstGeom>
          <a:noFill/>
        </p:spPr>
      </p:pic>
      <p:sp>
        <p:nvSpPr>
          <p:cNvPr id="6" name="TextBox 5"/>
          <p:cNvSpPr txBox="1"/>
          <p:nvPr/>
        </p:nvSpPr>
        <p:spPr>
          <a:xfrm>
            <a:off x="304800" y="133350"/>
            <a:ext cx="5052986" cy="4832092"/>
          </a:xfrm>
          <a:prstGeom prst="rect">
            <a:avLst/>
          </a:prstGeom>
          <a:noFill/>
        </p:spPr>
        <p:txBody>
          <a:bodyPr wrap="none" rtlCol="0">
            <a:spAutoFit/>
          </a:bodyPr>
          <a:lstStyle/>
          <a:p>
            <a:r>
              <a:rPr lang="vi-VN" sz="2800" smtClean="0">
                <a:solidFill>
                  <a:srgbClr val="FFFF00"/>
                </a:solidFill>
              </a:rPr>
              <a:t>advaitam </a:t>
            </a:r>
            <a:r>
              <a:rPr lang="en-US" sz="2800" smtClean="0">
                <a:solidFill>
                  <a:srgbClr val="FFFF00"/>
                </a:solidFill>
              </a:rPr>
              <a:t>	</a:t>
            </a:r>
            <a:r>
              <a:rPr lang="en-US" sz="2800" smtClean="0">
                <a:solidFill>
                  <a:schemeClr val="bg1"/>
                </a:solidFill>
              </a:rPr>
              <a:t>- without a second</a:t>
            </a:r>
          </a:p>
          <a:p>
            <a:r>
              <a:rPr lang="vi-VN" sz="2800" smtClean="0">
                <a:solidFill>
                  <a:srgbClr val="FFFF00"/>
                </a:solidFill>
              </a:rPr>
              <a:t>acyutam </a:t>
            </a:r>
            <a:r>
              <a:rPr lang="en-US" sz="2800" smtClean="0">
                <a:solidFill>
                  <a:srgbClr val="FFFF00"/>
                </a:solidFill>
              </a:rPr>
              <a:t>	</a:t>
            </a:r>
            <a:r>
              <a:rPr lang="en-US" sz="2800" smtClean="0">
                <a:solidFill>
                  <a:schemeClr val="bg1"/>
                </a:solidFill>
              </a:rPr>
              <a:t>- without falling</a:t>
            </a:r>
          </a:p>
          <a:p>
            <a:r>
              <a:rPr lang="vi-VN" sz="2800" smtClean="0">
                <a:solidFill>
                  <a:srgbClr val="FFFF00"/>
                </a:solidFill>
              </a:rPr>
              <a:t>anādim </a:t>
            </a:r>
            <a:r>
              <a:rPr lang="en-US" sz="2800" smtClean="0">
                <a:solidFill>
                  <a:srgbClr val="FFFF00"/>
                </a:solidFill>
              </a:rPr>
              <a:t>	</a:t>
            </a:r>
            <a:r>
              <a:rPr lang="en-US" sz="2800" smtClean="0">
                <a:solidFill>
                  <a:schemeClr val="bg1"/>
                </a:solidFill>
              </a:rPr>
              <a:t>- without beginning</a:t>
            </a:r>
          </a:p>
          <a:p>
            <a:r>
              <a:rPr lang="vi-VN" sz="2800" smtClean="0">
                <a:solidFill>
                  <a:srgbClr val="FFFF00"/>
                </a:solidFill>
              </a:rPr>
              <a:t>ananta</a:t>
            </a:r>
            <a:r>
              <a:rPr lang="en-US" sz="2800" smtClean="0">
                <a:solidFill>
                  <a:srgbClr val="FFFF00"/>
                </a:solidFill>
              </a:rPr>
              <a:t>	</a:t>
            </a:r>
            <a:r>
              <a:rPr lang="vi-VN" sz="2800" smtClean="0">
                <a:solidFill>
                  <a:schemeClr val="bg1"/>
                </a:solidFill>
              </a:rPr>
              <a:t>-</a:t>
            </a:r>
            <a:r>
              <a:rPr lang="en-US" sz="2800" smtClean="0">
                <a:solidFill>
                  <a:schemeClr val="bg1"/>
                </a:solidFill>
              </a:rPr>
              <a:t> endless</a:t>
            </a:r>
          </a:p>
          <a:p>
            <a:r>
              <a:rPr lang="vi-VN" sz="2800" smtClean="0">
                <a:solidFill>
                  <a:srgbClr val="FFFF00"/>
                </a:solidFill>
              </a:rPr>
              <a:t>rūpam</a:t>
            </a:r>
            <a:r>
              <a:rPr lang="en-US" sz="2800" smtClean="0">
                <a:solidFill>
                  <a:srgbClr val="FFFF00"/>
                </a:solidFill>
              </a:rPr>
              <a:t> 	</a:t>
            </a:r>
            <a:r>
              <a:rPr lang="en-US" sz="2800" smtClean="0">
                <a:solidFill>
                  <a:schemeClr val="bg1"/>
                </a:solidFill>
              </a:rPr>
              <a:t>– form</a:t>
            </a:r>
            <a:endParaRPr lang="vi-VN" sz="2800" smtClean="0">
              <a:solidFill>
                <a:schemeClr val="bg1"/>
              </a:solidFill>
            </a:endParaRPr>
          </a:p>
          <a:p>
            <a:r>
              <a:rPr lang="vi-VN" sz="2800" smtClean="0">
                <a:solidFill>
                  <a:srgbClr val="FFFF00"/>
                </a:solidFill>
              </a:rPr>
              <a:t>ādyaḿ </a:t>
            </a:r>
            <a:r>
              <a:rPr lang="en-US" sz="2800" smtClean="0">
                <a:solidFill>
                  <a:srgbClr val="FFFF00"/>
                </a:solidFill>
              </a:rPr>
              <a:t>	</a:t>
            </a:r>
            <a:r>
              <a:rPr lang="en-US" sz="2800" smtClean="0">
                <a:solidFill>
                  <a:schemeClr val="bg1"/>
                </a:solidFill>
              </a:rPr>
              <a:t>- the beginning</a:t>
            </a:r>
          </a:p>
          <a:p>
            <a:r>
              <a:rPr lang="vi-VN" sz="2800" smtClean="0">
                <a:solidFill>
                  <a:srgbClr val="FFFF00"/>
                </a:solidFill>
              </a:rPr>
              <a:t>purāṇa</a:t>
            </a:r>
            <a:r>
              <a:rPr lang="en-US" sz="2800" smtClean="0">
                <a:solidFill>
                  <a:srgbClr val="FFFF00"/>
                </a:solidFill>
              </a:rPr>
              <a:t>	</a:t>
            </a:r>
            <a:r>
              <a:rPr lang="vi-VN" sz="2800" smtClean="0">
                <a:solidFill>
                  <a:schemeClr val="bg1"/>
                </a:solidFill>
              </a:rPr>
              <a:t>-</a:t>
            </a:r>
            <a:r>
              <a:rPr lang="en-US" sz="2800" smtClean="0">
                <a:solidFill>
                  <a:schemeClr val="bg1"/>
                </a:solidFill>
              </a:rPr>
              <a:t> most ancient</a:t>
            </a:r>
            <a:r>
              <a:rPr lang="en-US" sz="2800" smtClean="0">
                <a:solidFill>
                  <a:srgbClr val="FFFF00"/>
                </a:solidFill>
              </a:rPr>
              <a:t> </a:t>
            </a:r>
          </a:p>
          <a:p>
            <a:r>
              <a:rPr lang="vi-VN" sz="2800" smtClean="0">
                <a:solidFill>
                  <a:srgbClr val="FFFF00"/>
                </a:solidFill>
              </a:rPr>
              <a:t>puruṣaḿ </a:t>
            </a:r>
            <a:r>
              <a:rPr lang="en-US" sz="2800" smtClean="0">
                <a:solidFill>
                  <a:srgbClr val="FFFF00"/>
                </a:solidFill>
              </a:rPr>
              <a:t>	</a:t>
            </a:r>
            <a:r>
              <a:rPr lang="en-US" sz="2800" smtClean="0">
                <a:solidFill>
                  <a:schemeClr val="bg1"/>
                </a:solidFill>
              </a:rPr>
              <a:t>- person</a:t>
            </a:r>
          </a:p>
          <a:p>
            <a:r>
              <a:rPr lang="vi-VN" sz="2800" smtClean="0">
                <a:solidFill>
                  <a:srgbClr val="FFFF00"/>
                </a:solidFill>
              </a:rPr>
              <a:t>nava</a:t>
            </a:r>
            <a:r>
              <a:rPr lang="en-US" sz="2800" smtClean="0">
                <a:solidFill>
                  <a:srgbClr val="FFFF00"/>
                </a:solidFill>
              </a:rPr>
              <a:t>		</a:t>
            </a:r>
            <a:r>
              <a:rPr lang="vi-VN" sz="2800" smtClean="0">
                <a:solidFill>
                  <a:schemeClr val="bg1"/>
                </a:solidFill>
              </a:rPr>
              <a:t>-</a:t>
            </a:r>
            <a:r>
              <a:rPr lang="en-US" sz="2800" smtClean="0">
                <a:solidFill>
                  <a:schemeClr val="bg1"/>
                </a:solidFill>
              </a:rPr>
              <a:t> blooming</a:t>
            </a:r>
          </a:p>
          <a:p>
            <a:r>
              <a:rPr lang="vi-VN" sz="2800" smtClean="0">
                <a:solidFill>
                  <a:srgbClr val="FFFF00"/>
                </a:solidFill>
              </a:rPr>
              <a:t>yauvanaḿ </a:t>
            </a:r>
            <a:r>
              <a:rPr lang="en-US" sz="2800" smtClean="0">
                <a:solidFill>
                  <a:schemeClr val="bg1"/>
                </a:solidFill>
              </a:rPr>
              <a:t>– youth</a:t>
            </a:r>
          </a:p>
          <a:p>
            <a:r>
              <a:rPr lang="en-US" sz="2800" smtClean="0">
                <a:solidFill>
                  <a:srgbClr val="FFFF00"/>
                </a:solidFill>
              </a:rPr>
              <a:t>c</a:t>
            </a:r>
            <a:r>
              <a:rPr lang="vi-VN" sz="2800" smtClean="0">
                <a:solidFill>
                  <a:srgbClr val="FFFF00"/>
                </a:solidFill>
              </a:rPr>
              <a:t>a</a:t>
            </a:r>
            <a:r>
              <a:rPr lang="en-US" sz="2800" smtClean="0">
                <a:solidFill>
                  <a:srgbClr val="FFFF00"/>
                </a:solidFill>
              </a:rPr>
              <a:t> 		</a:t>
            </a:r>
            <a:r>
              <a:rPr lang="en-US" sz="2800" smtClean="0">
                <a:solidFill>
                  <a:schemeClr val="bg1"/>
                </a:solidFill>
              </a:rPr>
              <a:t>- also</a:t>
            </a:r>
            <a:endParaRPr lang="vi-VN" sz="2800" smtClean="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7</a:t>
            </a:fld>
            <a:endParaRPr lang="en-US"/>
          </a:p>
        </p:txBody>
      </p:sp>
      <p:sp>
        <p:nvSpPr>
          <p:cNvPr id="3" name="Rectangle 2"/>
          <p:cNvSpPr/>
          <p:nvPr/>
        </p:nvSpPr>
        <p:spPr>
          <a:xfrm>
            <a:off x="228600" y="397966"/>
            <a:ext cx="5334000" cy="3939540"/>
          </a:xfrm>
          <a:prstGeom prst="rect">
            <a:avLst/>
          </a:prstGeom>
        </p:spPr>
        <p:txBody>
          <a:bodyPr wrap="square">
            <a:spAutoFit/>
          </a:bodyPr>
          <a:lstStyle/>
          <a:p>
            <a:r>
              <a:rPr lang="vi-VN" sz="2500" smtClean="0">
                <a:solidFill>
                  <a:srgbClr val="FFFF00"/>
                </a:solidFill>
              </a:rPr>
              <a:t>vedeṣu </a:t>
            </a:r>
            <a:r>
              <a:rPr lang="en-US" sz="2500" smtClean="0">
                <a:solidFill>
                  <a:srgbClr val="FFFF00"/>
                </a:solidFill>
              </a:rPr>
              <a:t>	</a:t>
            </a:r>
            <a:r>
              <a:rPr lang="en-US" sz="2500" smtClean="0">
                <a:solidFill>
                  <a:schemeClr val="bg1"/>
                </a:solidFill>
              </a:rPr>
              <a:t>- through the vedas</a:t>
            </a:r>
          </a:p>
          <a:p>
            <a:r>
              <a:rPr lang="vi-VN" sz="2500" smtClean="0">
                <a:solidFill>
                  <a:srgbClr val="FFFF00"/>
                </a:solidFill>
              </a:rPr>
              <a:t>durlabham </a:t>
            </a:r>
            <a:r>
              <a:rPr lang="en-US" sz="2500" smtClean="0">
                <a:solidFill>
                  <a:srgbClr val="FFFF00"/>
                </a:solidFill>
              </a:rPr>
              <a:t>	</a:t>
            </a:r>
            <a:r>
              <a:rPr lang="en-US" sz="2500" smtClean="0">
                <a:solidFill>
                  <a:schemeClr val="bg1"/>
                </a:solidFill>
              </a:rPr>
              <a:t>- inaccessible</a:t>
            </a:r>
          </a:p>
          <a:p>
            <a:r>
              <a:rPr lang="vi-VN" sz="2500" smtClean="0">
                <a:solidFill>
                  <a:srgbClr val="FFFF00"/>
                </a:solidFill>
              </a:rPr>
              <a:t>adurlabham </a:t>
            </a:r>
            <a:r>
              <a:rPr lang="en-US" sz="2500" smtClean="0">
                <a:solidFill>
                  <a:srgbClr val="FFFF00"/>
                </a:solidFill>
              </a:rPr>
              <a:t>	</a:t>
            </a:r>
            <a:r>
              <a:rPr lang="en-US" sz="2500" smtClean="0">
                <a:solidFill>
                  <a:schemeClr val="bg1"/>
                </a:solidFill>
              </a:rPr>
              <a:t>- not difficult to get</a:t>
            </a:r>
          </a:p>
          <a:p>
            <a:r>
              <a:rPr lang="vi-VN" sz="2500" smtClean="0">
                <a:solidFill>
                  <a:srgbClr val="FFFF00"/>
                </a:solidFill>
              </a:rPr>
              <a:t>ātma-bhaktau</a:t>
            </a:r>
            <a:r>
              <a:rPr lang="en-US" sz="2500" smtClean="0">
                <a:solidFill>
                  <a:srgbClr val="FFFF00"/>
                </a:solidFill>
              </a:rPr>
              <a:t> </a:t>
            </a:r>
            <a:r>
              <a:rPr lang="en-US" sz="2500" smtClean="0">
                <a:solidFill>
                  <a:schemeClr val="bg1"/>
                </a:solidFill>
              </a:rPr>
              <a:t>– by devotion at soul</a:t>
            </a:r>
            <a:endParaRPr lang="vi-VN" sz="2500" smtClean="0">
              <a:solidFill>
                <a:schemeClr val="bg1"/>
              </a:solidFill>
            </a:endParaRPr>
          </a:p>
          <a:p>
            <a:r>
              <a:rPr lang="vi-VN" sz="2500" smtClean="0">
                <a:solidFill>
                  <a:srgbClr val="FFFF00"/>
                </a:solidFill>
              </a:rPr>
              <a:t>govindam </a:t>
            </a:r>
            <a:r>
              <a:rPr lang="en-US" sz="2500" smtClean="0">
                <a:solidFill>
                  <a:srgbClr val="FFFF00"/>
                </a:solidFill>
              </a:rPr>
              <a:t>	</a:t>
            </a:r>
            <a:r>
              <a:rPr lang="en-US" sz="2500" smtClean="0">
                <a:solidFill>
                  <a:schemeClr val="bg1"/>
                </a:solidFill>
              </a:rPr>
              <a:t>- Lord Govinda (Krsna)</a:t>
            </a:r>
            <a:r>
              <a:rPr lang="en-US" sz="2500" smtClean="0">
                <a:solidFill>
                  <a:srgbClr val="FFFF00"/>
                </a:solidFill>
              </a:rPr>
              <a:t> </a:t>
            </a:r>
          </a:p>
          <a:p>
            <a:r>
              <a:rPr lang="vi-VN" sz="2500" smtClean="0">
                <a:solidFill>
                  <a:srgbClr val="FFFF00"/>
                </a:solidFill>
              </a:rPr>
              <a:t>ādi</a:t>
            </a:r>
            <a:r>
              <a:rPr lang="en-US" sz="2500" smtClean="0">
                <a:solidFill>
                  <a:srgbClr val="FFFF00"/>
                </a:solidFill>
              </a:rPr>
              <a:t>		</a:t>
            </a:r>
            <a:r>
              <a:rPr lang="vi-VN" sz="2500" smtClean="0">
                <a:solidFill>
                  <a:schemeClr val="bg1"/>
                </a:solidFill>
              </a:rPr>
              <a:t>-</a:t>
            </a:r>
            <a:r>
              <a:rPr lang="en-US" sz="2500" smtClean="0">
                <a:solidFill>
                  <a:schemeClr val="bg1"/>
                </a:solidFill>
              </a:rPr>
              <a:t> original</a:t>
            </a:r>
          </a:p>
          <a:p>
            <a:r>
              <a:rPr lang="vi-VN" sz="2500" smtClean="0">
                <a:solidFill>
                  <a:srgbClr val="FFFF00"/>
                </a:solidFill>
              </a:rPr>
              <a:t>puruṣaḿ </a:t>
            </a:r>
            <a:r>
              <a:rPr lang="en-US" sz="2500" smtClean="0">
                <a:solidFill>
                  <a:srgbClr val="FFFF00"/>
                </a:solidFill>
              </a:rPr>
              <a:t>	</a:t>
            </a:r>
            <a:r>
              <a:rPr lang="en-US" sz="2500" smtClean="0">
                <a:solidFill>
                  <a:schemeClr val="bg1"/>
                </a:solidFill>
              </a:rPr>
              <a:t>- person</a:t>
            </a:r>
          </a:p>
          <a:p>
            <a:r>
              <a:rPr lang="vi-VN" sz="2500" smtClean="0">
                <a:solidFill>
                  <a:srgbClr val="FFFF00"/>
                </a:solidFill>
              </a:rPr>
              <a:t>tam </a:t>
            </a:r>
            <a:r>
              <a:rPr lang="en-US" sz="2500" smtClean="0">
                <a:solidFill>
                  <a:srgbClr val="FFFF00"/>
                </a:solidFill>
              </a:rPr>
              <a:t>		</a:t>
            </a:r>
            <a:r>
              <a:rPr lang="en-US" sz="2500" smtClean="0">
                <a:solidFill>
                  <a:schemeClr val="bg1"/>
                </a:solidFill>
              </a:rPr>
              <a:t>- Him</a:t>
            </a:r>
          </a:p>
          <a:p>
            <a:r>
              <a:rPr lang="vi-VN" sz="2500" smtClean="0">
                <a:solidFill>
                  <a:srgbClr val="FFFF00"/>
                </a:solidFill>
              </a:rPr>
              <a:t>ahaḿ </a:t>
            </a:r>
            <a:r>
              <a:rPr lang="en-US" sz="2500" smtClean="0">
                <a:solidFill>
                  <a:srgbClr val="FFFF00"/>
                </a:solidFill>
              </a:rPr>
              <a:t>		</a:t>
            </a:r>
            <a:r>
              <a:rPr lang="en-US" sz="2500" smtClean="0">
                <a:solidFill>
                  <a:schemeClr val="bg1"/>
                </a:solidFill>
              </a:rPr>
              <a:t>- I</a:t>
            </a:r>
          </a:p>
          <a:p>
            <a:r>
              <a:rPr lang="vi-VN" sz="2500" smtClean="0">
                <a:solidFill>
                  <a:srgbClr val="FFFF00"/>
                </a:solidFill>
              </a:rPr>
              <a:t>bhajāmi</a:t>
            </a:r>
            <a:r>
              <a:rPr lang="en-US" sz="2500" smtClean="0">
                <a:solidFill>
                  <a:srgbClr val="FFFF00"/>
                </a:solidFill>
              </a:rPr>
              <a:t>	</a:t>
            </a:r>
            <a:r>
              <a:rPr lang="en-US" sz="2500" smtClean="0">
                <a:solidFill>
                  <a:schemeClr val="bg1"/>
                </a:solidFill>
              </a:rPr>
              <a:t>- worship</a:t>
            </a:r>
            <a:endParaRPr lang="vi-VN" sz="2500">
              <a:solidFill>
                <a:schemeClr val="bg1"/>
              </a:solidFill>
            </a:endParaRPr>
          </a:p>
        </p:txBody>
      </p:sp>
      <p:pic>
        <p:nvPicPr>
          <p:cNvPr id="4" name="Picture 2" descr="http://api.ning.com/files/m0oBnZNX-Vb8V4B9F7YmnJPW2abY5S3YcpcfyUrVk9iuDqODy8aMtL7b1Nf1Q1vobLxxvzvTNz0QZyQIAAshjW1bHMUbDNXSKUlbRgNlWVw_/UNIVERS.jpg"/>
          <p:cNvPicPr>
            <a:picLocks noChangeAspect="1" noChangeArrowheads="1"/>
          </p:cNvPicPr>
          <p:nvPr/>
        </p:nvPicPr>
        <p:blipFill>
          <a:blip r:embed="rId3" cstate="print"/>
          <a:srcRect/>
          <a:stretch>
            <a:fillRect/>
          </a:stretch>
        </p:blipFill>
        <p:spPr bwMode="auto">
          <a:xfrm>
            <a:off x="5638800" y="0"/>
            <a:ext cx="3505200" cy="5143500"/>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http://files.krishna.com/2012/01-Jan/images/attainingkrishnasabode1.jpg"/>
          <p:cNvPicPr>
            <a:picLocks noChangeAspect="1" noChangeArrowheads="1"/>
          </p:cNvPicPr>
          <p:nvPr/>
        </p:nvPicPr>
        <p:blipFill>
          <a:blip r:embed="rId3" cstate="print"/>
          <a:srcRect b="4074"/>
          <a:stretch>
            <a:fillRect/>
          </a:stretch>
        </p:blipFill>
        <p:spPr bwMode="auto">
          <a:xfrm>
            <a:off x="-1" y="0"/>
            <a:ext cx="9144001" cy="5143500"/>
          </a:xfrm>
          <a:prstGeom prst="rect">
            <a:avLst/>
          </a:prstGeom>
          <a:noFill/>
        </p:spPr>
      </p:pic>
      <p:pic>
        <p:nvPicPr>
          <p:cNvPr id="28674" name="Picture 2" descr="http://www.hdwallpapersphotos.com/wp-content/uploads/2015/03/Hindu-Lord-Krishna-Beautiful-Photos.jpg"/>
          <p:cNvPicPr>
            <a:picLocks noChangeAspect="1" noChangeArrowheads="1"/>
          </p:cNvPicPr>
          <p:nvPr/>
        </p:nvPicPr>
        <p:blipFill>
          <a:blip r:embed="rId4" cstate="print"/>
          <a:srcRect l="20531" r="8954"/>
          <a:stretch>
            <a:fillRect/>
          </a:stretch>
        </p:blipFill>
        <p:spPr bwMode="auto">
          <a:xfrm>
            <a:off x="5334000" y="0"/>
            <a:ext cx="1831340" cy="1962150"/>
          </a:xfrm>
          <a:prstGeom prst="ellipse">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8</a:t>
            </a:fld>
            <a:endParaRPr lang="en-US"/>
          </a:p>
        </p:txBody>
      </p:sp>
      <p:pic>
        <p:nvPicPr>
          <p:cNvPr id="103426" name="Picture 2" descr="https://s-media-cache-ak0.pinimg.com/236x/8b/d0/12/8bd012d868596c7b04908ec1825744db.jpg"/>
          <p:cNvPicPr>
            <a:picLocks noChangeAspect="1" noChangeArrowheads="1"/>
          </p:cNvPicPr>
          <p:nvPr/>
        </p:nvPicPr>
        <p:blipFill>
          <a:blip r:embed="rId5" cstate="print"/>
          <a:srcRect/>
          <a:stretch>
            <a:fillRect/>
          </a:stretch>
        </p:blipFill>
        <p:spPr bwMode="auto">
          <a:xfrm>
            <a:off x="0" y="0"/>
            <a:ext cx="4202350" cy="5143500"/>
          </a:xfrm>
          <a:prstGeom prst="ellipse">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hindupad.com/hp-content/uploads/2013/01/wallpapers-of-lord-shri-krishna-and-radha-HQ-0B1.jpeg"/>
          <p:cNvPicPr>
            <a:picLocks noChangeAspect="1" noChangeArrowheads="1"/>
          </p:cNvPicPr>
          <p:nvPr/>
        </p:nvPicPr>
        <p:blipFill>
          <a:blip r:embed="rId3" cstate="print"/>
          <a:srcRect/>
          <a:stretch>
            <a:fillRect/>
          </a:stretch>
        </p:blipFill>
        <p:spPr bwMode="auto">
          <a:xfrm>
            <a:off x="2133599" y="0"/>
            <a:ext cx="4552545" cy="5143500"/>
          </a:xfrm>
          <a:prstGeom prst="rect">
            <a:avLst/>
          </a:prstGeom>
          <a:noFill/>
        </p:spPr>
      </p:pic>
      <p:sp>
        <p:nvSpPr>
          <p:cNvPr id="2" name="Slide Number Placeholder 1"/>
          <p:cNvSpPr>
            <a:spLocks noGrp="1"/>
          </p:cNvSpPr>
          <p:nvPr>
            <p:ph type="sldNum" sz="quarter" idx="10"/>
          </p:nvPr>
        </p:nvSpPr>
        <p:spPr/>
        <p:txBody>
          <a:bodyPr/>
          <a:lstStyle/>
          <a:p>
            <a:pPr>
              <a:defRPr/>
            </a:pPr>
            <a:fld id="{4C1DAD73-50E2-4D94-AED2-26E0CBD49193}" type="slidenum">
              <a:rPr lang="en-US" smtClean="0"/>
              <a:pPr>
                <a:defRPr/>
              </a:pPr>
              <a:t>9</a:t>
            </a:fld>
            <a:endParaRPr lang="en-US"/>
          </a:p>
        </p:txBody>
      </p:sp>
      <p:sp>
        <p:nvSpPr>
          <p:cNvPr id="7170" name="AutoShape 2" descr="data:image/jpeg;base64,/9j/4AAQSkZJRgABAQAAAQABAAD/2wCEAAkGBxQTEhUTExQWFhUXGB8bGBgYGB0cGhwZHh8cGRodGx4aHCggGBwlHRwcITEhJSksLi4uGB8zODMsNygtLiwBCgoKDg0OGxAQGywkICQvLCwwLCwsLCwsLCwsLCwsLCwsLCwsLCwsLCwsLCwsLCwsLCwsLCwsLCwsLCwsLCwsLP/AABEIARMAtwMBIgACEQEDEQH/xAAbAAACAgMBAAAAAAAAAAAAAAAEBQMGAAECB//EADsQAAIBAgQEBQMCBQQABwEAAAECEQADBBIhMQVBUWEGEyJxgTKRobHBFEJS0fAjYuHxFSQzcoKisgf/xAAaAQACAwEBAAAAAAAAAAAAAAADBAECBQAG/8QALhEAAgIBBAEDAgUEAwAAAAAAAQIAAxEEEiExQRMiUWFxBSMygZEUQqGxwdHw/9oADAMBAAIRAxEAPwD1UNI6VtCetD2CCJGo5d6ja5DQAaz9sOB4jAmguOYPzElR6gKKsjmantprqPeuRyjZEo4zxPPGBnWakP5pzx7h2VgygZSYoEYQAamt1b1ZQYtsMCYmuc2tHqi/0mtmwuvpirh5xEXZq5DGmVvDgkaTTG1gFgQN/wAVD3Ks7ZK4Qe9cEHvVqbBIo9UCTAnmTyrY4Mu8UIaxM4k7JWACK2hNPsRw0AaUqazG40o6XK0nZiBg1jXOVEPbTvXa4Qblqs1ijuRiBLrXfKj1wK8jXP8ABxqpFVFyEztpgSn3qbDqWYKAZNcvaM6imXCMI+dGymJ3jSKtY4VczgI/wvBkthTqX5mdK6uXJNG4ralz61gMzO2TGFEzNW6huvG1aqMS2Io8PcVUW8jmCu3cdB3pvhsZbbUMNOuhrz9SVIOxGoNMcNfzb78+/wDzTD1c5ENtnoIu9KItXNNqqnBuLgQlzrAP96tKtSrpiCYYkPGgDaMAVX1sA71Z2UMIIkVE+GtkfSAe1Gqu2DEERK/5AitJh/8Amj79nLyodqJ/UHwZISZatrU3ELxs2w4AOoH3MV3hbYMTXPiPAvdsxbYKVIfUf06iPtS9lpbzLKo3AQPxNiyoCwQIzkgTyjL7yeVM/DcthLJb68sNO8gnQ9/7VW7i3Vtqpc+ZJIZtR/UCIHSRFOfAyObDXHOruSByAHp06aj8VQHgGFsTCHPiHY1RSHEiSaseOt0nvWtabrtwIADMVNbrYtA6Ue1jWuls0b15GyLTZ9635Z60wWx2qZcGTyqzajEn04HgrOa6isZBOtWtoCgAAAfpSuxgVGs6ijRc2FKXW7upwXBneJuAigSgmamvHah3YCZP3oY5kjiaK1lD3uJW1j1CegNbqcGXwZR1Brqym9PE4HcHIfeu7fBHHIfBpvPHUKLF+Ytt1aOHcaXIAwJYaac6Xng79PzWLwpwZFCdc+JDMh7Mff8AiiCN4qY3pEgyKRrgrnMT81NbsuNtPY0BqTiU9vgw+7rvrUSWp5VpC/P71MHOwoG1h4k5Emw6R3P4qbHtltse1CYHEBs0EgKYLHY+1S2OM2muLaUkkz7bSffTnQ2J6kYwcxFcDTYzbknSdAJA+eVM/DN0DzLU/S0jXeQJge/61FjQS3mTHlGcvTl9pgz70RwPhyrlunVmUfc7n5EfalqGYkRqx1as5/8AGMMXbmlpXtRPE+IpbYKZZonKvTv0oReKIQCbbAFcxjUgbjbnTwD+IqpA7mjb1rYt1OwVlDoZU6fY1Fr0qNzwntM5WpUaN6hzN/TXNx25A1YBz4k7V+YWjCtNdABJI0pa7POzUO9lzOhowrMoUX5h1ziCTpJPtSHHYnOWzEwvIaT2ohrFzkpoG/gbhJhDRVTEumwQBRpmPMwB2rKKPDbzESh05Csq+DC71+Y8s8UVlzK4iY1Ma/NFWrjMuZfUOo1Fec4V/RcVTs6kdeYq1+FMRmtXbZ5SR7wK0xjHUxWrwMxu+JI3YfJrlcXJgOpPYikGKcNbA6H80uS9Ba4Z0ECOp00q/A8SBXnzLj/Enmw+4rDjh/Uv3FUPE4l4JkzMfP8AxU3Ci9xxbtn1kasdgsUN2ABOJcUn5l7tX8wLZhlHPvUdzGr9CMWZtNthzqPDYAWrHkhsxJ9R2Emub2GWyNSGJ+kdT3PMdtq85qPxMliqgbf9x2nSrjJPMkv3AqAXDCmRA59IH9IHPb3qLwyyNfdobzMiwSdMh30gQdBS15dibq5uiTOu2p5CjcFadRcdtMxjQz6RoAtEqUsuccmXsXaNuYz8Qz6XQA6Q3cHajFxvl4bPAGUZV6E/SP8A7fpQL6wvTYfE/p+tbxVtjhWUfVAPfRgT9gDUJptrFie4JnyoWC8Isebclw0gETmnNO+gOnz2rXB8QBiPJykBkaJIkFd99e3wKmtP/DOqrC2yp92beSdzImhHYMTcVB5lslcv8z/1bc9Z71cpuYH4lx0YxsEW7uUMcjCMoXQNGn+e9R4rFZCRIofA3jkOpeScrQf/ALf7uXbWhsXwxiCZgzpsdaaptrrbDnuCNbNyIYmLnYzXfnt3+1b4MqqVRRAiW7nvTbHsFUmtAlQcYipbnETtfI1M/auRiSddT7UT4ixQW1B57frSHB32Fi4ynWrgg+JIUkZzGP8AF9D9q0+JjUmB71XeE4l0vjMwJbtoO2tQcb4kZYnlIAqSQBnEk1kNiWWzxNSdHB+ayqLYvFFMkjWWEbTtqdzWUFrcHGBO9ORYBv8A1CN/7Gaf+Dsdmu7fVofnSkmAIbMQCAbc/OtGeF7kOrbEH1UwBCWDgx3i8GQWIIgNqOdKsQoXKJgkkn2q14616n03/wC6o/icHNt0JJ5VJ6g6zzI+KXZYAH0xJ5nXenPgyDeNyIGWFB/zpSJMJmUA6CJLdBz/AH/FNMNchQqyCSMoPQDfvS1/KlYbd8S9O4mWEsBoJoDH44jo1xu0gDtWrt8FdzoJ+ANq74jxMYWwt5bQeRJYzvpvG3zWGmkSpt5EY3s3tEDuYC9KggEkyVn1ddBTXFK3p9JhNTpuQKpHDvEWJxWJUJbUmdO3ViegGvwKuWJusHJzR6iNNhI39pplbrAOQBIsqwQMyO/c8uyt1l9TZiDpI9p7UwwuMDWUuxGZQSPuPsaUYjEC8jZgDlcpqYgdQZ20/Nc4K9lJTa2AsdB6Q3UyTrQq2AsJMlqztx8Q/EYeV8s/TusassyYj+ZdfehP/C9cyXPWAAzDSQP6hup03FEYFA+RWk7v781HvEUVZxebziUH+nENEbySJ7CPvVLLSslU+JjoGGa2AHO8/O4Bhh8UtKXQfUBKtmB9uVMxiowy3mWGKzy+DvzFcPiQzW1KH1gEzuJEk9hSYD555/3ChseJxg3CuG5az7bip+P4iVtgHcigGWNQZA2jptBrri8zag6AivQ6ezeoMzbUw+Zx4paco+9KMJiIw1w8h+o5Ubxp8x+/60pxGHFuwbZJlvVHP/ijL5EIv6QIgsYrNiUY75tB0HT3rXiQNbvl1OxLQde5rOGJnxKBRGXfWZO2td+I0Zb18ttoq/IolhCgCSeXie5jPMyjoNZ5tuayhwYOXmNAKyliJJjrwvPmOGOmQgfP/Zpnwmy1u4UffMAftp7jWl/Cxlvuh3n+9NXcllc7kQfcGP0ink55gWOZb8afVH/tP7VU+JiboZ9RMEdZ0q0vDXQCd0H41qtcXsAOwOkE68/eqW/pMCncDaACAZAIHcyZ19hXa2xbfOTmY6L7R+Kia1kAXQk+pQOsTrUvDwcpe6DmAnvrqfblS+4bMxnOBGkM+S0pgkS56Dn96OfEgW2tHW3lKnnHePf96h4bbItl20d5Ou8chVUx9y694LbLAkxAPOYFZV+6x9q9CaGnVQpZpN4WTyWvMMxJIRcqktBOsRttE1bcXiyyuCDbJAiddupEgT+Ki4VwuGAGsD1uDsRJIMbCuMQROXUCY/fnzNNVpuHui1lgL5EmTCRYbTNrJYRH0nTrFC3LHrCf7FIERJgGdOe9N7RP8MQ5gsWPbUmJ+KidgTm+qAFQnSfT+P8Ams5LSbCv3hj5MJTRWuDfQDtJj40pcbrreKZoVg2YbgmJHzAH5opGCBgzZUkamAAx1CjvS/E4c57huTIbSPeP3qLgWfP0haMAEQnAXDctujfRJgE6RyHtUdjEu2UgEH6ZJ5a/jTaiOF2IYW+n1Duf+qHs4hi9xdJyFwIjKZAI321P2NVReczncDPEKVQqacgf+6lxgg2/ah8biWS5ZUQQSAyxq2bcz2naOVHcQAzIeQH6Vr6S0EkTOuQjBivGnT/5fvVP43xUG62b6CNQNyQdB2Aq6YdQ5YtznKOtUPj9gIziNdSKbGMidWeYd4V0DXG5kH94onxZaN0ebsBv+1Q+EMRmLW9DIMRyj/qKfsEa2EYbj/jWrW8rObh557jECsg/lIzT3j+9ZQ2MBW6ybgHaspYLLywYO0RcZt9Br11plZBj2b+1T4XDQpmAf19qks22AErIJ06H5HOn04URUmWDQXLLdVj8Um4zYK3W13J1p/i7ZRbbDKwAgTuP7Ut4gwuIXAh1OoHvzobtkcSqiVXEoQwYeqDr26U04NhwQ9260Wwwkxqza6Dt/apcVwa2bAb1C44LKAeYXNMfij0C28LYQjWSx6jTQms17eP8RkJmTYPE2cRaL2nzBTB0gxr+4NBYPhpTEJc5s0gcxrH3j9ag8IHI1wxla4SCDodgcwEaga/ejf43JBYBtefL2O80JAdxIhiSo2zrhFsyXMyz5QOo6UwxXC0zAFvXqVAjVhyFHYNFdg2o8tvk/FLcdYujELeCA21bMdRO50+xoV2sIwF4+ZyVZJzCcHYLWlU85/U/3oS5hiGWTopP6AD96dKRlBXUAml12w7NGU5Tr36VnbyLi3zGFGVxBuKZGsKzxlAcwwkZjEfMaA0mPGLlx7SKoKjIjXBuzaTB12FP8XivMt3RlUBTpm09IA1iIiZ1qo8PDj/Utgm2hgx/X9Ux0nT2iri0u5wIzVSBWSex/wAy2teW0c53YqBz7AUgxWNazduMDJY5DmGhA1HsRNG8cdQqXYMSpEbjSR+TVO8ScXtMzBbksT9MEGY58gPmnqquQfEUHI5lo4jjMzJcBylBmUg6TGopjhceb1vNH0gyB8R/naqtfx+HuqiecLTkAgHRW7A9eXxVh4VItwBAmG7RBjuST9poQVqz7YVgjIPkSRyRcB27f53qo+OWm6rRoQZ96tvEr+TvB1/WocXhUvJEAhu23UVsoTiZ4ADSo+EbmW4rRq3+GPxVuNnnm+++vKq3whVTENnBAWFXT/8AI9qtNh1hgxEASjUcmVtHOZ554iIt3TzYsT2A/vWUTxzhdy7fLKhidzERHfet0nzCDOJc+G8QRmay0EdP851FhmKNctMSB9Sn9DSHFNkxErzOv6U04piIYHnEH7VpVrkRBuDLVw/E+baKMQWG/wCoNAW0+vTlBmlvhvEkXdTuv6U3uBybotmHgEGJ9/nSgW+0Ewic8TWDRyI3ywUB6bMpPSKkxlgkM0qEWNR9Q7dthrU/CnvEOz5UOSVWIO0Et0nl70n4TxQviL9uEym2ZljuCeR3PP5rGuc7uBxHKkyPrFBxjNeEMoKkkE9RDRzM6U1xd5QyQQQTnYdEjb7mKQqqi4jEa+ZJAmNZUxTvA4ZWu2xygXG6kkA6/sNhU1uNhMZ1Nexl+0LxN90LmCLZYOCDBPpGntNBcc41mRLdvMpYyxnTvrVixlpHGh9tKSvw5XbI2Y5f5iDGvSTAPLSsX1w1hwDiFQDaCexDuEYkovludCZHcEafuaJxHEVBygnaZB2FRcQwWa20H1DURygQB/nWleIVrFqYBYwbhifR37QKbwgq3k5PUGpLPtH3iTjuNYlmLNlPpUFpnTU9z+5p14bfy8GbxGlsnQc2JA17Ui8TcOdLgO6RK9ADrTi0xt4S3Z3a6ZA6fza1Rfy+Zp3BXqAHkyfh/EnvXGw97K+e2XUhQMpGsabjffpXkt+zl4gqRP8ArAH2kVeeCXzhsQLrgEBShg660NxLwi740XMwggOSCQQusH35U/p7AoOT4iVle1sCIeOWLRxQt5GzBQBBAWZ3PWNZjpXovCbTRCBocq2oMDYn/O1U23wFn/1Wf1NmCzuAZE+2/wB69SuL5eGGuvpXbeIn9Km5gFBz1BMce3HcV+IcPlt+Z21pVwLHh00OgJHeisDihewuKVzMOCAOQYDbp6gaq3DsG9hmzsAZ9KyJg/uae09u5MmKPWQxEP4mjtiCBpbA3jmenc1LjMflhYEAASxioFxrITmymTAAOv6eqlvFOKZoHl5tSFLDUaamJ2ir78Ngy2Bic43xAUcAAR2IP7aVlJTca4YtpA66ARyHYz3rKvvQeJQkSw3nHmgk9Kn4m0gGedBX0PmT0qV/Up7Gn04ERbxC+F4iLi9qvFpgrg/zMBVE4SkEMdht3NW/DhmdXjSIpe7GJZe4biMQqkI2pefmCN/85VUMTikN18lsowVnd16KDBEd43FP+MWboIuK0JMNkAzxB60hs2wr5AroLjBbju0kidQANp2rBZh6vJGfiadYATiH8NsB1DXVEi0Wjb1GDy96M4BcBQOOS5BOp9JK7+wFDcUYortBEaHmIJ1H2EVnCbvl2hddcqCMqqNgT+N6srqq7m6lrlLNtHJlixbAaSAW20HLeuLEEkkqemnOluNfOwdSMpUR1130rrD6ERWO+qDEqsIKMKCTJOJ4krlAICtOYntEd9ppdx1GuAlAvqymIExG8nkY2EVz4rYzkIP/AKZyAf1nST7a1GeIKLNtzLMEjU7Eb6f51ogLbcCMpUAosHc1irq3VWyYzWlgjWWA/mBO4/SuuPKBh7T5cwRgCOq6yPtQNhQ2Ka68kqisBM6fzTrrodNeVP8AiSB7TW12B37RM0VuRLk7GUSmYSyLl5UAABIgDp3q63rc3Qw2Nsr+RVR4Kht4kK2moEn7VerOFCWs1zUyYG3xrRXZa0zAXkmwRVbwIZyvIQB2H/QojF49D5ksQiqQsHdhoxonCXVdc66ZdCOfx1pDxeyiKdNG1HSNhHyao7+qufEnTJmwKYF4fxP+pC6q8+ao5ACQSexrOLYW0cpVSzxmWd478qW+Grh89rIj/VUiT1AJgU4xVlkVRKkopH+2CQRJI2GtPaRmDYPXiW/EVAs4lZvYwzAksdAsAQOs96CuYYeZmv6dgZ079KZcZ4h5UsDGbQEjVjzMDWOlKOCWv4u6xugBFGYhRExMCdelatemzzMljgZM0t+QFUlLckjqd9aymS3Et5ioyktoFMmBtqToKyqmnnicpBHJhWMVV+kyG21kj+4phw3g1x1M6A667/ahvD+GQKb7LmYMQo79asXA+Mg3HDAyRM9I3qlmqNft7xArVu5mjZt2FAiW/A/5qVcWH0Dyek0u4nxdDd8vMusmDsRrHzpy60vsf6Pm3CNdl5/ask6iyxstxH/QVV45lv4bcz5xuF/WKi4tw5LuHU5ZdOcweu/PrQHg7FyWXmRJnvTvivE7eFCLcUFXIDHoDpMdtKQvqsa72nnicpCjmc4jCrdtovK5BJ5gASf1j5qHjBRAtsMATCgddAf23PWjrjCyQsiCvobl1HwQaW3bdxmJ0jqCIoWsS9woUHH0+YbTlN24mBYKFEE6z+vSj7BABdvpXWf2qKxh1ZwGcSdYE7Df8CuMFxQ3LtzDG0bcIzWs384XeQdNtfxVdLomV82juEutDA7YJxDimUh2K+ZlJUHkDzPTWq4MQP4cKl9GcZmK6+oHUjUek1rxfhHhH2LqAY2kafpFReG+DZlu/wAumr6QsGZk7RFaVtf9wj2nWtagcybD8dIxDXVgqQFiTMCDz21qwWOIG/acrIAI00nX279K0/BLOVXW0i54yG4WGcnYlRoknqa58M48Frlp7K2blr1MFJIYAwN9RBP5qu0EEjxA33UsMopzJsBw4m6blxs2o+43/NN+P3jnYD+VBAM5epnTv15UPwm+GW4ymdzpymlN3Em/h88ZlzsHneNMoGknee1A1Kn+IKn8z3H7TPBOKZ7pUE5GD6MZ9IEyNAPqgUa4Fy0wMEgsI6ncD20qqFr2F/1VAUzGhkBdPRHyNetWLh2VS5AJW4ouR0mDp80zWgao/wAyzgperjo8St8GBF8Of5AzE9gv99K1xHxHKAhc34+SBv7UxODY27zKpBf0jrBM/tSLhfhXEebDJCzMkwAP3p/S7VTc0p+IPvuIEh4FwJ8Qxdvonc6zzjrT7F3DbXy1hVjoNTykxpryqy8TwHk4RbdtmSVkMgBluQOogc9Onak/iLB+fg8PeuDJcOjxsSNCfk60ca71W2DrMzjScbjKwLJtEvcZcxOgkH5NZWrSWlbRfNYEyG1/b9KynMEQWyP/AA1isoZbglCZkbg/vVhwXC5ui6lwCORB16g66GouC4OydFYEg7RT3it5bIFtNGEMSBy3MDnSWrNY92OZFRYnCyi8a8IXSWMFzrkIWMusgyNzP4rm1wW8EXOGXLuOTHmddKvCcfRsotqpuFSza+kRt96ATxGbtm6zW1zW2giZDDTUTtuftSW8vwP8xrDqMkRH4Vw9xMTJMh+UfanfjfAm8oYH0gerXQEcx8ae4rvhDzNzKggkEjWIE/v+DS+3ixcslrtwIj3GKGYBUEjKZ2kAkH3qjht+fiQDzmC4ziZuYayjI1sqqqHP0n+VSeYmAa1geJP5N1GDM9ttOfx+KF8QOxu5Bqn+gFHLVmBj4AqDiuMZS1pdDcfXrvH3rQ0R9uDF7l6xGvh65dN1rrKcotsNdpg6Uh4N4gNrH27l5AiGbein+ZcvyARr2NW8YsJbe0vl5Us5mJbRSZn5rzC34le7jwTByAi2CdhoBH6/NZ9l5vtZgvCjiPU1bEwT+qegY62blzyyPSYCka+xHUULxzDth8E9vcvdUEDpGo7zEUPx18SC1mw+Vh6iVHqAPINyM8u9G8IZh5OHuHM0BmLEk5pmddQYPtXYNihh0OcSctWNmYb4hxge0iBwubIpBiE0GrSJEQT80FexCrfxGJj0MBbX/dEMxHUaD70D4rxa+Q1wsmb1oRz3YCdeQ2+K1aVThbQUqTkEGZynKCZnb1TpQNOAeT5MLauEAjngOJLWb+X6gTlAGwj8mJrVtIwz+WxVUuFlAgA8oaeR39yKB8Gs6XGUsWDLrpAkHSJprgcMWvXA6tbzQyA/TmE6xqJ2oWsxWxJ6kaZ/b+8Ui3/pm5ceV8xdNCFOZZO/QjToKsgww9UQJEL06x25xSPiOH8vNmy5hAiNSOQWNjvvvNPMK6+mWbQwA31dIP6fFB9dVRWXzxD2ZP7TWLuJaw9wW2/1BAkKTGY5SwHONfxQfg/ENfGIw9x2ueVlK3HENJmQ0HWCOvM0J4ov5LhyjSA1xeq5gYk/TqKrPAuPXMO15kEpc3kRrJPLpNHRi9ZzBMm45WWPjWJYoqeooWIRjG+bWOxGlDnFF8OMMR6rMsoGzD6ip760Ir2jbQMxlDnBzEhw3qWB11EitcLw17P5qLmAkHuNJA75T+KnTuUcfSHtrU1wZcEtvDG8Wyu7ToOpOn2B26VlMeOcOZsMbYH0tK6cgf7N+KyvRUutg3E+ZkspHUd4C0qKlu2frUsW/m1kzvoAYNc+Lc14rkty7BEmNdZ9X+3RoPSk93iDW/KQb3LBQdmBUz+DTb+Mm8knVvL0j/ap071nEPv/AHkDAAMn4Rh7f8KBZTVQyFzBzPoWjTadBS8WDbZLIVQuZvNI5vcU5V00GQZZ96zwpjCmBZmOouOVnbXIBPXWaL4fgQ1x/wDUmysOW/qYj1GR1/al9xWw/EL2vMVcTR7Vm6iZjcuCPTsNP2/vQ3EsZZFhLNxGVcijSTBQRsNjv96tL4uy9wK8w+mYCIJ2MHketLuJ2bC3GtFXZlO2hmdooosZmziVAUDBldwOKuYm9bZFyorIZIJkL9O3+a1ZLHCrP8VJcG6JcpMnQCY6b7Vz4fxFoYhLflMhBgSZ+dKEuYEHH2FUKrpcDMwWGIBJbMc2ugg6a5qHbYUO3oGWVN/PxEXjTizWsOWuW2Hn3TOoBKoIUHT0qPzNeb4Ti7LeRkVVCspIAnMAQYZjJM/ar7//AFawD5a6wHdjz6L+1UHhuAznKurEgAfindPUgTMFbYxM9f4jhrVt3uI4VbtqQg/qMMCOwOtQ8LuMcSlyREHWZLQJpyOGItqzbu5mdLK5somFGgJ1jWPcwans8CAIu22lDbISO+9CV6lrZfPMsSzEEzz3xuxF5revqfNHZgCBGw5/ameMwTFbC24VGRTMzEj1GTzmtcY4YWuNfCwtp49R1MxtprGtWXhvBze8i3OiJmbpEyo+1C0zqFGfiOak8Q3GH+FVUtyCttTICGS075ztI2HM04fEZ8LbxBEEqGgcm5xSHxlwhLoL+dDEBRAkBFkx3O5mg/D/AIqQW7eCYTct+lT/ACuBJX2MUk6NaD5/6lcAIrD9438TWAw3j06NzEEMP0oXBWgjWzBZn3YnaNSfc0zvuty2G5f5M0Nj7Kqlpy4QqZAjUg6DbtSelQIdjdDMI75XjuIeJ2nuXb5YlFCAGNQSNY22iaqNnGSDbAJGTSN5mfvFXDxFgnKMqu6lj6pb05YmBHKqetgW3JAIgzHfmNe9OIVTKmGqrd1DDqZbtXbWRXI2DKd9DVt8JY05bg3AAaPYwY6HWucHh5H+qLbIBosagH/dO4obgxUPdCHTKN+hK7+wq1LrY5AlrwRVtbsS13MSrZSolWP0xBkAz7agdtKyh+ItKiDlU8xuANh/nWsp6rT+3hsTMNnyIo4feW7bd8qjyych3I6waPbCA4pGIjMVMA7CDQnDbBh7CrCgb9Tz2p1ifTibIA0GX91A77ml9fc1Vnt7MvolV1ww+f8AUqDC7bsnLAUXXCq4nXIGkyD0A251YPDmKi5ctOgFq5aRhA9OfL6hO++sVFxHCB/PXLqGDL9spjSdj+K4weOjE4W39LeUfSdyQkAEe1FXDVbiOSJS188DiHcfujzVcwAjLpzIGsVrF3VfFF1KlH1VlP1ek7RuIqr3nTA28U9y95rXly2gDLKsfSdfSATypZ4Z4nlxBA0Q20ugDkdnI6aEfar1LwR9IM+Jf+FX7ahWMakqG12USQOcSCPik/HL1osbgMNsHBgnl81zh0a2152JyWcz2+mZto7EUl4tjPNhm3JrHdHNgyTNqhF5aOcP5eMt3VuLmKICjH6oOjCeepGu+tCcA8K27V5GVmzKQXU7AHod6k8PlLd9gjBkNkmdDqArEGNvUCKbcEViz4pvpO3f/NhWgtnp1MScCZ1ygvgCTcXvIMXfUoSrWh6yPSGC5CBJAJh9veivCHEVGFK3CEAdhbJ0DA+qOxBnTpXB4wLlrNbXUvJ9Os7fMj3oLi2IdrUZYjKxHfVfjekFs93A7jHo5QK0nuYU5bi7qyFpGoLEzIprwe2bYuMNSFAE+wgfelvDcSBbTJG0NochjSRzWetM8JjMqGJQn+oSPgjQipW8sIOys9Sq8WxTpaD3EYZRoCIknQb6REmqQ6hbqvb8xmLqfMJAjWRlUbjueu1Wrx3wHEYq7ntFMpHrJeBIAA35c6Q2OCYrPbS8AR5bZHU5g5QSoJ5afpT9K4G4HuXFihcGem4OyDacj6Tqo/UfeaH8V4gDLaCkuyASBMajr7j80DhOK+UiqxDdQP6tz8DSuOL4+3ifpf6Egnlmjn00pZ6N1nPXZgV3KA3jnBhPAcb/ABuDuZhFy0csnmNQv4kUGnA/OQs/pg6zt3PeSarnCPEDYO01oLauC42uWdtYAgwPzV14TjVxGHQICJkkHTUd41FTqKtvuAhabWRTj5i84FGRltOSygyMsSRpp7dKVYK1lt3m55QsRJkmrE1kAs7M0sSwOmh6abx310pfh+KqRfV0KMnPYvBMFR+Z71fSgbuBOuvYoQTAsXxPysgOqszT2yqonXqwNbpTZxy4nUjIykr1EDlWV6KvTrtGZktaCY98McTDXDuQTp2qxYtiYfdQwKnpzn78jXjHhnirYe6GB0ZtvxNev3L7A7ek6kdT+1YP4vUVdbB9obRt2JX/ABBiCtxd9WmehGpqLHWVtYhMU7etCfKSfqBEEseS6z8Uy4+qeSAJlXk6ciNB+IobECzfQ3WUHLpsZ00MEGYoybm0y4+0jKi3nqVLEYexcZ5tMnmtJZHUgk84jlvSrguLUYu2iEtlS5bJI/lCNroNpArvxHxmzbNwYZpdvRtoijRoncnr0qLw0gTC3bx+ouAx55D/ACjpJmaYqVlGWkWOrH2y8cNYPgmhmiVEsTpGp/SusH4dz2/NZiqkDLpMc5PvpUfC7bDCEERLZo+DFMLXFSLIJCsVAAn7VlaxvzjNjRl/Q9vzDrdxLVoJbtG4yrDNlAHyR+k0Ji7924q5iqiYCJsI6wYnXah+N37120iWRDOFMjQKDuftWYWyEFuypkL8mdySepNCvrwgyeT4iqW+88RsLF60citmV41mSFXX41gUqu3GVLgYaOyiZ6EtprM/2q13LRDHaJIX7ST9/wBKr/EHy2/Kj1NczExGgBA5anUUv6oS3b8CM1EuuTN4DFGzhbjAn0uADzO+nvUfBOLG5eFtkidZDZTHsD+1QcaeMHagaG4Wb/3Dl8iPvSngmIU463EzOv8AaK2dJplbT5b6mIXWH1CRLH44xqYRZeyz2mMZg+oboZ2051XuG+L0ut5NhLkEHMznRfSYHQSRHzV88QlHtOHUMpEMpEgrz+1ULD+GBbLJZYAM0+rcIBt1Inl3oNDVheuYwn5gCscDzDLYSxaRGh7twMxJOgDRmM9h+aX2eE+VbZruaLuxBIIiYBjqIPzQ/HcalgrdkuQPKQHYFILE/JH2pj4fxpvYXM4Dl7jD5iRH5ponZm4j7ygYkChDnJlV4JfJxBwyIrLcfLL7r3B69q9J4XhTadES4SsaDKBEzyk1T8VwoYe4bgtFbgYOGzEx7jbp9qvHh+6b9y5dOgCr6eWYrmPL2/NK3amu0ZST/T2VAluoNxpcjK5ObIwP0jY8z11qseNcf5V0W7QjNlLNH1giRVo8SdOoIqk+J8K1yxbvICTaUq/Yfyn9aY0YGYC7JWKb9wo3m2WIn6o67a+9ZQ/C/NX1BMyHfSZNZWtzESh+JLwHB5749OZFYT969ha8piev+ftXmuGtNZTMoJG5M7md/jWhcT4oeQyuwAExy3/U/vSet0ovx9Jaq3ZPUr+HS75mYQp+5YHp0pXatiyLQMHVyQR2OnzpXnr+Nr5UidxoBofk7/FPuE32fCW3ZznlvUSZ5c6A1DpWef2lg4JziUTieEH8ZfWAP9S4YHL1EgD4p/4ZwefDX7fRkPtrH21pTcRjibjNLer6j30qw+DbOW9cAOjKfnn+1MNkL/EoMEyyYG76LyD+VAQOw0qPyj/DjuxFC4HGqmIkjf0nXSDOlNcdg8iFZMB9J6GIrL1deHDfM19FbtQpNXOKpZv27bQENsAsdIMCI60bw+wj3FK3UkagZp0GsnsTrNVbxjiBbuDb1KIJ22pNwLiNy2xdArwOZ5Hpzimh+HrcA3mIm0oTPWUvNDlgxCEQY+puZHvJpZx60SRdOkgQOg3E9T3obCeIT5CM0KxYCAZpnxV5tDT6WEDsayfxSlq2VsYzx/EZ0NgJxFSpnwjj0yryM2wkAz+KXeFuFsmMts8GQZgyJ5U54Z6kuWgYY/Se4mPwaGwFkDFWplXEgjkdN61dDYv9My55GYHUqwuz4lix7g5o/PQ6a/OnzVdw/oa47ElFtEafVy+xGmvaneL9TZkMg6MOQOxB6A0k4rZNmxdcCTC/k0rpwCQIY8LFT8BtYnDKFefUWFyJMsdQ4G3vTa34bXDYVVRpYNmB6kwD7is8Jr5OEe5AL3JI0/ajrzhlDLmiAYGuvtyNH1z5BrB4gtOCGDzjKuIQqQA40I71B4Ov+U92y251X40P7VEoKOGyxJ56D5ANavg2rqXRB1lvmZ/FY1GnNL4zwZoWOHUic+LMUCbaLGaTm6gyKW4HEhAQ/wBLBgR709xWFtOxu5iWOwSNBtGxJNB4jCWshAUAgidZaJjXpWxRniKEjGIuxV0ZV8tQsfSAdSu0kdJrKTi4wvXLremGygcoGkVlaIwBBdyv470k++u+9dXgXEEkRsBrPQe9G8YRWQFRLnUCNBzJPTtXeDVRalFl+p5tO370RmY9RILziJsRadPQVAI9p+TV1TBsmHsrzC5j/wDIjT7CqTYx585WeT6hmBiTG/tXp17iuFvLP8QiDvv9jQ78jGBIUfWUjE4NhKgb/epuCJctXFI1GYfY7irBfXDNP/mUNQ4jiWGsKCtzzWGoUbT1NVYluMTgIg4pci+6ljCdOZJ0+RXojybFjMJYgT+xryg8RzuzlJlpJH1bz9q9BteJVZAQjBgNJ2mPbSh6mhnChR1GKrQpzEfiTGW3uJhQDcbPBI5ToQP1rrEcFRYtrcC8hKjpJk7kbT71Fw7AW7dzzWUs5k+po330FE4y8jv9OoMzuAT6tOkU2jpUu3PUCyu5ziFJw4r/AA9ssCTcEnLvzkH/ADertj3hysbg++nT4mq5wi0HuWgSSQZEmdJ71ZOIW5cMdl1MdOX5rB/FH9dlA+sa0n5eSYjUZXP41/zX+1OcFekyQrj+rTMOoPOocTgMzCI337b0uxuOW0ri367kROmnsOdKV0s5G0xt7VxzBb/iS3bzOA0ZoMjoSOVdY/iVt8OzZ5U76faI5iqC9i5lYm5IBmRJPyNxUGG4462nRiBm/HaIrdGlVSCOxEfXPOZ6F4Sxqtaa0WLFdYO8f8GmYxCopA1n4jrvXjuB45ctkOhKmeUf4au/DuOG+pViM3wJHOou0pd98tXaBxHWJxTFW1kR1pfa4mz2mMfTrPblUIxQW2y5iCTExsOU9uVBJcYr5cw2+/1DnHWqrplI5hTbjqMrvHHCgqQoOhgcx35UDZxYQOzNq40HfcE96FxZC6668oie5O2lV3imNEyCZAjsO4ppVG3GMRdmAbMaY/iK5iGJiZOWJmNayqzbxPq0B9yaypJg/VjXiXESISc0fUR+goE424VyrI7jvRj2QCdOf5rtFpgLBc9wEYLLBLSfb/muxhwd9vtRTJz59668rT6qtiTiQjhts/z5fv8A2rvDYK2Dvm+0VOkbb/MftU5VYnJHsa4zsTvCucwVTlXWcoB+396d+YttNQ3SBqW96V4GxkXNGp1A/SubudozFQNeUfnWaRuYucRisbYSMZnzHLCjrP7aEfNQ4jHoiyrHqIkfJEa+00P/ABW6AjTadY9+1Q41mJHrUnlEfHOhEDqSTH3APEcOXKHKq6vtptpzJ+atg8RW7ltWE+obP+hivNGR7UQoncyZHfpRi48sJIX0iFUTv36CgvQrHM5XInqcjIkHUEaz/k15hjOKBbztlYgswEwFB/2xqTRVvjVwWxv0/wCucVXuJooaVJzcxyFdp6dpOZNj56hF3FMD5kkHaf8AN6xL6mWe2twnfQZqW3V0H69aksSNq0ayRF2hB4XZf1KGSeQjT71qwvlv9RipvOJIJidu8feu3YRpoPaKaGJSM04lnBzRtB03/wC6EVoOmoB0J5DnQ7oYBk1snl80E188Qwf5h+JxQZMrfFV3G4EMZBimk9dq4ZRHKa5VAGDKucyv3cEykSB2g6GsqweQpbUadqyu9OUhF7Drrp+TUVq0NorKyizpgsrqYrqxZWdqysrpJkl22P8ACakt2x336n+9ZWVDdTvMZ2LS+YdBoAB22ru4JgHaY+KysrM/ujYgz8OtzOUT7n+9JLah7ozAHXpHOOVarKKsC0JxuDSZjX3P96GujSOVarKqehI8xlh1ChMvPfnz70HxawvmnTnWVldV+ozn6gqWgZnl3NTJYXpWVlOVwZk7WFB2ph5C9OVarKMO5SQPZEfPU1wLYrKyoaXE78sdOddG0OnWsrKpOMkt2hB06fvWVlZUyD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7172" name="AutoShape 4" descr="data:image/jpeg;base64,/9j/4AAQSkZJRgABAQAAAQABAAD/2wCEAAkGBxQTEhUTExQWFhUXGB8bGBgYGB0cGhwZHh8cGRodGx4aHCggGBwlHRwcITEhJSksLi4uGB8zODMsNygtLiwBCgoKDg0OGxAQGywkICQvLCwwLCwsLCwsLCwsLCwsLCwsLCwsLCwsLCwsLCwsLCwsLCwsLCwsLCwsLCwsLCwsLP/AABEIARMAtwMBIgACEQEDEQH/xAAbAAACAgMBAAAAAAAAAAAAAAAEBQMGAAECB//EADsQAAIBAgQEBQMCBQQABwEAAAECEQADBBIhMQVBUWEGEyJxgTKRobHBFEJS0fAjYuHxFSQzcoKisgf/xAAaAQACAwEBAAAAAAAAAAAAAAADBAECBQAG/8QALhEAAgIBBAEDAgUEAwAAAAAAAQIAAxEEEiExQRMiUWFxBSMygZEUQqGxwdHw/9oADAMBAAIRAxEAPwD1UNI6VtCetD2CCJGo5d6ja5DQAaz9sOB4jAmguOYPzElR6gKKsjmantprqPeuRyjZEo4zxPPGBnWakP5pzx7h2VgygZSYoEYQAamt1b1ZQYtsMCYmuc2tHqi/0mtmwuvpirh5xEXZq5DGmVvDgkaTTG1gFgQN/wAVD3Ks7ZK4Qe9cEHvVqbBIo9UCTAnmTyrY4Mu8UIaxM4k7JWACK2hNPsRw0AaUqazG40o6XK0nZiBg1jXOVEPbTvXa4Qblqs1ijuRiBLrXfKj1wK8jXP8ABxqpFVFyEztpgSn3qbDqWYKAZNcvaM6imXCMI+dGymJ3jSKtY4VczgI/wvBkthTqX5mdK6uXJNG4ralz61gMzO2TGFEzNW6huvG1aqMS2Io8PcVUW8jmCu3cdB3pvhsZbbUMNOuhrz9SVIOxGoNMcNfzb78+/wDzTD1c5ENtnoIu9KItXNNqqnBuLgQlzrAP96tKtSrpiCYYkPGgDaMAVX1sA71Z2UMIIkVE+GtkfSAe1Gqu2DEERK/5AitJh/8Amj79nLyodqJ/UHwZISZatrU3ELxs2w4AOoH3MV3hbYMTXPiPAvdsxbYKVIfUf06iPtS9lpbzLKo3AQPxNiyoCwQIzkgTyjL7yeVM/DcthLJb68sNO8gnQ9/7VW7i3Vtqpc+ZJIZtR/UCIHSRFOfAyObDXHOruSByAHp06aj8VQHgGFsTCHPiHY1RSHEiSaseOt0nvWtabrtwIADMVNbrYtA6Ue1jWuls0b15GyLTZ9635Z60wWx2qZcGTyqzajEn04HgrOa6isZBOtWtoCgAAAfpSuxgVGs6ijRc2FKXW7upwXBneJuAigSgmamvHah3YCZP3oY5kjiaK1lD3uJW1j1CegNbqcGXwZR1Brqym9PE4HcHIfeu7fBHHIfBpvPHUKLF+Ytt1aOHcaXIAwJYaac6Xng79PzWLwpwZFCdc+JDMh7Mff8AiiCN4qY3pEgyKRrgrnMT81NbsuNtPY0BqTiU9vgw+7rvrUSWp5VpC/P71MHOwoG1h4k5Emw6R3P4qbHtltse1CYHEBs0EgKYLHY+1S2OM2muLaUkkz7bSffTnQ2J6kYwcxFcDTYzbknSdAJA+eVM/DN0DzLU/S0jXeQJge/61FjQS3mTHlGcvTl9pgz70RwPhyrlunVmUfc7n5EfalqGYkRqx1as5/8AGMMXbmlpXtRPE+IpbYKZZonKvTv0oReKIQCbbAFcxjUgbjbnTwD+IqpA7mjb1rYt1OwVlDoZU6fY1Fr0qNzwntM5WpUaN6hzN/TXNx25A1YBz4k7V+YWjCtNdABJI0pa7POzUO9lzOhowrMoUX5h1ziCTpJPtSHHYnOWzEwvIaT2ohrFzkpoG/gbhJhDRVTEumwQBRpmPMwB2rKKPDbzESh05Csq+DC71+Y8s8UVlzK4iY1Ma/NFWrjMuZfUOo1Fec4V/RcVTs6kdeYq1+FMRmtXbZ5SR7wK0xjHUxWrwMxu+JI3YfJrlcXJgOpPYikGKcNbA6H80uS9Ba4Z0ECOp00q/A8SBXnzLj/Enmw+4rDjh/Uv3FUPE4l4JkzMfP8AxU3Ci9xxbtn1kasdgsUN2ABOJcUn5l7tX8wLZhlHPvUdzGr9CMWZtNthzqPDYAWrHkhsxJ9R2Emub2GWyNSGJ+kdT3PMdtq85qPxMliqgbf9x2nSrjJPMkv3AqAXDCmRA59IH9IHPb3qLwyyNfdobzMiwSdMh30gQdBS15dibq5uiTOu2p5CjcFadRcdtMxjQz6RoAtEqUsuccmXsXaNuYz8Qz6XQA6Q3cHajFxvl4bPAGUZV6E/SP8A7fpQL6wvTYfE/p+tbxVtjhWUfVAPfRgT9gDUJptrFie4JnyoWC8Isebclw0gETmnNO+gOnz2rXB8QBiPJykBkaJIkFd99e3wKmtP/DOqrC2yp92beSdzImhHYMTcVB5lslcv8z/1bc9Z71cpuYH4lx0YxsEW7uUMcjCMoXQNGn+e9R4rFZCRIofA3jkOpeScrQf/ALf7uXbWhsXwxiCZgzpsdaaptrrbDnuCNbNyIYmLnYzXfnt3+1b4MqqVRRAiW7nvTbHsFUmtAlQcYipbnETtfI1M/auRiSddT7UT4ixQW1B57frSHB32Fi4ynWrgg+JIUkZzGP8AF9D9q0+JjUmB71XeE4l0vjMwJbtoO2tQcb4kZYnlIAqSQBnEk1kNiWWzxNSdHB+ayqLYvFFMkjWWEbTtqdzWUFrcHGBO9ORYBv8A1CN/7Gaf+Dsdmu7fVofnSkmAIbMQCAbc/OtGeF7kOrbEH1UwBCWDgx3i8GQWIIgNqOdKsQoXKJgkkn2q14616n03/wC6o/icHNt0JJ5VJ6g6zzI+KXZYAH0xJ5nXenPgyDeNyIGWFB/zpSJMJmUA6CJLdBz/AH/FNMNchQqyCSMoPQDfvS1/KlYbd8S9O4mWEsBoJoDH44jo1xu0gDtWrt8FdzoJ+ANq74jxMYWwt5bQeRJYzvpvG3zWGmkSpt5EY3s3tEDuYC9KggEkyVn1ddBTXFK3p9JhNTpuQKpHDvEWJxWJUJbUmdO3ViegGvwKuWJusHJzR6iNNhI39pplbrAOQBIsqwQMyO/c8uyt1l9TZiDpI9p7UwwuMDWUuxGZQSPuPsaUYjEC8jZgDlcpqYgdQZ20/Nc4K9lJTa2AsdB6Q3UyTrQq2AsJMlqztx8Q/EYeV8s/TusassyYj+ZdfehP/C9cyXPWAAzDSQP6hup03FEYFA+RWk7v781HvEUVZxebziUH+nENEbySJ7CPvVLLSslU+JjoGGa2AHO8/O4Bhh8UtKXQfUBKtmB9uVMxiowy3mWGKzy+DvzFcPiQzW1KH1gEzuJEk9hSYD555/3ChseJxg3CuG5az7bip+P4iVtgHcigGWNQZA2jptBrri8zag6AivQ6ezeoMzbUw+Zx4paco+9KMJiIw1w8h+o5Ubxp8x+/60pxGHFuwbZJlvVHP/ijL5EIv6QIgsYrNiUY75tB0HT3rXiQNbvl1OxLQde5rOGJnxKBRGXfWZO2td+I0Zb18ttoq/IolhCgCSeXie5jPMyjoNZ5tuayhwYOXmNAKyliJJjrwvPmOGOmQgfP/Zpnwmy1u4UffMAftp7jWl/Cxlvuh3n+9NXcllc7kQfcGP0ink55gWOZb8afVH/tP7VU+JiboZ9RMEdZ0q0vDXQCd0H41qtcXsAOwOkE68/eqW/pMCncDaACAZAIHcyZ19hXa2xbfOTmY6L7R+Kia1kAXQk+pQOsTrUvDwcpe6DmAnvrqfblS+4bMxnOBGkM+S0pgkS56Dn96OfEgW2tHW3lKnnHePf96h4bbItl20d5Ou8chVUx9y694LbLAkxAPOYFZV+6x9q9CaGnVQpZpN4WTyWvMMxJIRcqktBOsRttE1bcXiyyuCDbJAiddupEgT+Ki4VwuGAGsD1uDsRJIMbCuMQROXUCY/fnzNNVpuHui1lgL5EmTCRYbTNrJYRH0nTrFC3LHrCf7FIERJgGdOe9N7RP8MQ5gsWPbUmJ+KidgTm+qAFQnSfT+P8Ams5LSbCv3hj5MJTRWuDfQDtJj40pcbrreKZoVg2YbgmJHzAH5opGCBgzZUkamAAx1CjvS/E4c57huTIbSPeP3qLgWfP0haMAEQnAXDctujfRJgE6RyHtUdjEu2UgEH6ZJ5a/jTaiOF2IYW+n1Duf+qHs4hi9xdJyFwIjKZAI321P2NVReczncDPEKVQqacgf+6lxgg2/ah8biWS5ZUQQSAyxq2bcz2naOVHcQAzIeQH6Vr6S0EkTOuQjBivGnT/5fvVP43xUG62b6CNQNyQdB2Aq6YdQ5YtznKOtUPj9gIziNdSKbGMidWeYd4V0DXG5kH94onxZaN0ebsBv+1Q+EMRmLW9DIMRyj/qKfsEa2EYbj/jWrW8rObh557jECsg/lIzT3j+9ZQ2MBW6ybgHaspYLLywYO0RcZt9Br11plZBj2b+1T4XDQpmAf19qks22AErIJ06H5HOn04URUmWDQXLLdVj8Um4zYK3W13J1p/i7ZRbbDKwAgTuP7Ut4gwuIXAh1OoHvzobtkcSqiVXEoQwYeqDr26U04NhwQ9260Wwwkxqza6Dt/apcVwa2bAb1C44LKAeYXNMfij0C28LYQjWSx6jTQms17eP8RkJmTYPE2cRaL2nzBTB0gxr+4NBYPhpTEJc5s0gcxrH3j9ag8IHI1wxla4SCDodgcwEaga/ejf43JBYBtefL2O80JAdxIhiSo2zrhFsyXMyz5QOo6UwxXC0zAFvXqVAjVhyFHYNFdg2o8tvk/FLcdYujELeCA21bMdRO50+xoV2sIwF4+ZyVZJzCcHYLWlU85/U/3oS5hiGWTopP6AD96dKRlBXUAml12w7NGU5Tr36VnbyLi3zGFGVxBuKZGsKzxlAcwwkZjEfMaA0mPGLlx7SKoKjIjXBuzaTB12FP8XivMt3RlUBTpm09IA1iIiZ1qo8PDj/Utgm2hgx/X9Ux0nT2iri0u5wIzVSBWSex/wAy2teW0c53YqBz7AUgxWNazduMDJY5DmGhA1HsRNG8cdQqXYMSpEbjSR+TVO8ScXtMzBbksT9MEGY58gPmnqquQfEUHI5lo4jjMzJcBylBmUg6TGopjhceb1vNH0gyB8R/naqtfx+HuqiecLTkAgHRW7A9eXxVh4VItwBAmG7RBjuST9poQVqz7YVgjIPkSRyRcB27f53qo+OWm6rRoQZ96tvEr+TvB1/WocXhUvJEAhu23UVsoTiZ4ADSo+EbmW4rRq3+GPxVuNnnm+++vKq3whVTENnBAWFXT/8AI9qtNh1hgxEASjUcmVtHOZ554iIt3TzYsT2A/vWUTxzhdy7fLKhidzERHfet0nzCDOJc+G8QRmay0EdP851FhmKNctMSB9Sn9DSHFNkxErzOv6U04piIYHnEH7VpVrkRBuDLVw/E+baKMQWG/wCoNAW0+vTlBmlvhvEkXdTuv6U3uBybotmHgEGJ9/nSgW+0Ewic8TWDRyI3ywUB6bMpPSKkxlgkM0qEWNR9Q7dthrU/CnvEOz5UOSVWIO0Et0nl70n4TxQviL9uEym2ZljuCeR3PP5rGuc7uBxHKkyPrFBxjNeEMoKkkE9RDRzM6U1xd5QyQQQTnYdEjb7mKQqqi4jEa+ZJAmNZUxTvA4ZWu2xygXG6kkA6/sNhU1uNhMZ1Nexl+0LxN90LmCLZYOCDBPpGntNBcc41mRLdvMpYyxnTvrVixlpHGh9tKSvw5XbI2Y5f5iDGvSTAPLSsX1w1hwDiFQDaCexDuEYkovludCZHcEafuaJxHEVBygnaZB2FRcQwWa20H1DURygQB/nWleIVrFqYBYwbhifR37QKbwgq3k5PUGpLPtH3iTjuNYlmLNlPpUFpnTU9z+5p14bfy8GbxGlsnQc2JA17Ui8TcOdLgO6RK9ADrTi0xt4S3Z3a6ZA6fza1Rfy+Zp3BXqAHkyfh/EnvXGw97K+e2XUhQMpGsabjffpXkt+zl4gqRP8ArAH2kVeeCXzhsQLrgEBShg660NxLwi740XMwggOSCQQusH35U/p7AoOT4iVle1sCIeOWLRxQt5GzBQBBAWZ3PWNZjpXovCbTRCBocq2oMDYn/O1U23wFn/1Wf1NmCzuAZE+2/wB69SuL5eGGuvpXbeIn9Km5gFBz1BMce3HcV+IcPlt+Z21pVwLHh00OgJHeisDihewuKVzMOCAOQYDbp6gaq3DsG9hmzsAZ9KyJg/uae09u5MmKPWQxEP4mjtiCBpbA3jmenc1LjMflhYEAASxioFxrITmymTAAOv6eqlvFOKZoHl5tSFLDUaamJ2ir78Ngy2Bic43xAUcAAR2IP7aVlJTca4YtpA66ARyHYz3rKvvQeJQkSw3nHmgk9Kn4m0gGedBX0PmT0qV/Up7Gn04ERbxC+F4iLi9qvFpgrg/zMBVE4SkEMdht3NW/DhmdXjSIpe7GJZe4biMQqkI2pefmCN/85VUMTikN18lsowVnd16KDBEd43FP+MWboIuK0JMNkAzxB60hs2wr5AroLjBbju0kidQANp2rBZh6vJGfiadYATiH8NsB1DXVEi0Wjb1GDy96M4BcBQOOS5BOp9JK7+wFDcUYortBEaHmIJ1H2EVnCbvl2hddcqCMqqNgT+N6srqq7m6lrlLNtHJlixbAaSAW20HLeuLEEkkqemnOluNfOwdSMpUR1130rrD6ERWO+qDEqsIKMKCTJOJ4krlAICtOYntEd9ppdx1GuAlAvqymIExG8nkY2EVz4rYzkIP/AKZyAf1nST7a1GeIKLNtzLMEjU7Eb6f51ogLbcCMpUAosHc1irq3VWyYzWlgjWWA/mBO4/SuuPKBh7T5cwRgCOq6yPtQNhQ2Ka68kqisBM6fzTrrodNeVP8AiSB7TW12B37RM0VuRLk7GUSmYSyLl5UAABIgDp3q63rc3Qw2Nsr+RVR4Kht4kK2moEn7VerOFCWs1zUyYG3xrRXZa0zAXkmwRVbwIZyvIQB2H/QojF49D5ksQiqQsHdhoxonCXVdc66ZdCOfx1pDxeyiKdNG1HSNhHyao7+qufEnTJmwKYF4fxP+pC6q8+ao5ACQSexrOLYW0cpVSzxmWd478qW+Grh89rIj/VUiT1AJgU4xVlkVRKkopH+2CQRJI2GtPaRmDYPXiW/EVAs4lZvYwzAksdAsAQOs96CuYYeZmv6dgZ079KZcZ4h5UsDGbQEjVjzMDWOlKOCWv4u6xugBFGYhRExMCdelatemzzMljgZM0t+QFUlLckjqd9aymS3Et5ioyktoFMmBtqToKyqmnnicpBHJhWMVV+kyG21kj+4phw3g1x1M6A667/ahvD+GQKb7LmYMQo79asXA+Mg3HDAyRM9I3qlmqNft7xArVu5mjZt2FAiW/A/5qVcWH0Dyek0u4nxdDd8vMusmDsRrHzpy60vsf6Pm3CNdl5/ask6iyxstxH/QVV45lv4bcz5xuF/WKi4tw5LuHU5ZdOcweu/PrQHg7FyWXmRJnvTvivE7eFCLcUFXIDHoDpMdtKQvqsa72nnicpCjmc4jCrdtovK5BJ5gASf1j5qHjBRAtsMATCgddAf23PWjrjCyQsiCvobl1HwQaW3bdxmJ0jqCIoWsS9woUHH0+YbTlN24mBYKFEE6z+vSj7BABdvpXWf2qKxh1ZwGcSdYE7Df8CuMFxQ3LtzDG0bcIzWs384XeQdNtfxVdLomV82juEutDA7YJxDimUh2K+ZlJUHkDzPTWq4MQP4cKl9GcZmK6+oHUjUek1rxfhHhH2LqAY2kafpFReG+DZlu/wAumr6QsGZk7RFaVtf9wj2nWtagcybD8dIxDXVgqQFiTMCDz21qwWOIG/acrIAI00nX279K0/BLOVXW0i54yG4WGcnYlRoknqa58M48Frlp7K2blr1MFJIYAwN9RBP5qu0EEjxA33UsMopzJsBw4m6blxs2o+43/NN+P3jnYD+VBAM5epnTv15UPwm+GW4ymdzpymlN3Em/h88ZlzsHneNMoGknee1A1Kn+IKn8z3H7TPBOKZ7pUE5GD6MZ9IEyNAPqgUa4Fy0wMEgsI6ncD20qqFr2F/1VAUzGhkBdPRHyNetWLh2VS5AJW4ouR0mDp80zWgao/wAyzgperjo8St8GBF8Of5AzE9gv99K1xHxHKAhc34+SBv7UxODY27zKpBf0jrBM/tSLhfhXEebDJCzMkwAP3p/S7VTc0p+IPvuIEh4FwJ8Qxdvonc6zzjrT7F3DbXy1hVjoNTykxpryqy8TwHk4RbdtmSVkMgBluQOogc9Onak/iLB+fg8PeuDJcOjxsSNCfk60ca71W2DrMzjScbjKwLJtEvcZcxOgkH5NZWrSWlbRfNYEyG1/b9KynMEQWyP/AA1isoZbglCZkbg/vVhwXC5ui6lwCORB16g66GouC4OydFYEg7RT3it5bIFtNGEMSBy3MDnSWrNY92OZFRYnCyi8a8IXSWMFzrkIWMusgyNzP4rm1wW8EXOGXLuOTHmddKvCcfRsotqpuFSza+kRt96ATxGbtm6zW1zW2giZDDTUTtuftSW8vwP8xrDqMkRH4Vw9xMTJMh+UfanfjfAm8oYH0gerXQEcx8ae4rvhDzNzKggkEjWIE/v+DS+3ixcslrtwIj3GKGYBUEjKZ2kAkH3qjht+fiQDzmC4ziZuYayjI1sqqqHP0n+VSeYmAa1geJP5N1GDM9ttOfx+KF8QOxu5Bqn+gFHLVmBj4AqDiuMZS1pdDcfXrvH3rQ0R9uDF7l6xGvh65dN1rrKcotsNdpg6Uh4N4gNrH27l5AiGbein+ZcvyARr2NW8YsJbe0vl5Us5mJbRSZn5rzC34le7jwTByAi2CdhoBH6/NZ9l5vtZgvCjiPU1bEwT+qegY62blzyyPSYCka+xHUULxzDth8E9vcvdUEDpGo7zEUPx18SC1mw+Vh6iVHqAPINyM8u9G8IZh5OHuHM0BmLEk5pmddQYPtXYNihh0OcSctWNmYb4hxge0iBwubIpBiE0GrSJEQT80FexCrfxGJj0MBbX/dEMxHUaD70D4rxa+Q1wsmb1oRz3YCdeQ2+K1aVThbQUqTkEGZynKCZnb1TpQNOAeT5MLauEAjngOJLWb+X6gTlAGwj8mJrVtIwz+WxVUuFlAgA8oaeR39yKB8Gs6XGUsWDLrpAkHSJprgcMWvXA6tbzQyA/TmE6xqJ2oWsxWxJ6kaZ/b+8Ui3/pm5ceV8xdNCFOZZO/QjToKsgww9UQJEL06x25xSPiOH8vNmy5hAiNSOQWNjvvvNPMK6+mWbQwA31dIP6fFB9dVRWXzxD2ZP7TWLuJaw9wW2/1BAkKTGY5SwHONfxQfg/ENfGIw9x2ueVlK3HENJmQ0HWCOvM0J4ov5LhyjSA1xeq5gYk/TqKrPAuPXMO15kEpc3kRrJPLpNHRi9ZzBMm45WWPjWJYoqeooWIRjG+bWOxGlDnFF8OMMR6rMsoGzD6ip760Ir2jbQMxlDnBzEhw3qWB11EitcLw17P5qLmAkHuNJA75T+KnTuUcfSHtrU1wZcEtvDG8Wyu7ToOpOn2B26VlMeOcOZsMbYH0tK6cgf7N+KyvRUutg3E+ZkspHUd4C0qKlu2frUsW/m1kzvoAYNc+Lc14rkty7BEmNdZ9X+3RoPSk93iDW/KQb3LBQdmBUz+DTb+Mm8knVvL0j/ap071nEPv/AHkDAAMn4Rh7f8KBZTVQyFzBzPoWjTadBS8WDbZLIVQuZvNI5vcU5V00GQZZ96zwpjCmBZmOouOVnbXIBPXWaL4fgQ1x/wDUmysOW/qYj1GR1/al9xWw/EL2vMVcTR7Vm6iZjcuCPTsNP2/vQ3EsZZFhLNxGVcijSTBQRsNjv96tL4uy9wK8w+mYCIJ2MHketLuJ2bC3GtFXZlO2hmdooosZmziVAUDBldwOKuYm9bZFyorIZIJkL9O3+a1ZLHCrP8VJcG6JcpMnQCY6b7Vz4fxFoYhLflMhBgSZ+dKEuYEHH2FUKrpcDMwWGIBJbMc2ugg6a5qHbYUO3oGWVN/PxEXjTizWsOWuW2Hn3TOoBKoIUHT0qPzNeb4Ti7LeRkVVCspIAnMAQYZjJM/ar7//AFawD5a6wHdjz6L+1UHhuAznKurEgAfindPUgTMFbYxM9f4jhrVt3uI4VbtqQg/qMMCOwOtQ8LuMcSlyREHWZLQJpyOGItqzbu5mdLK5somFGgJ1jWPcwans8CAIu22lDbISO+9CV6lrZfPMsSzEEzz3xuxF5revqfNHZgCBGw5/ameMwTFbC24VGRTMzEj1GTzmtcY4YWuNfCwtp49R1MxtprGtWXhvBze8i3OiJmbpEyo+1C0zqFGfiOak8Q3GH+FVUtyCttTICGS075ztI2HM04fEZ8LbxBEEqGgcm5xSHxlwhLoL+dDEBRAkBFkx3O5mg/D/AIqQW7eCYTct+lT/ACuBJX2MUk6NaD5/6lcAIrD9438TWAw3j06NzEEMP0oXBWgjWzBZn3YnaNSfc0zvuty2G5f5M0Nj7Kqlpy4QqZAjUg6DbtSelQIdjdDMI75XjuIeJ2nuXb5YlFCAGNQSNY22iaqNnGSDbAJGTSN5mfvFXDxFgnKMqu6lj6pb05YmBHKqetgW3JAIgzHfmNe9OIVTKmGqrd1DDqZbtXbWRXI2DKd9DVt8JY05bg3AAaPYwY6HWucHh5H+qLbIBosagH/dO4obgxUPdCHTKN+hK7+wq1LrY5AlrwRVtbsS13MSrZSolWP0xBkAz7agdtKyh+ItKiDlU8xuANh/nWsp6rT+3hsTMNnyIo4feW7bd8qjyych3I6waPbCA4pGIjMVMA7CDQnDbBh7CrCgb9Tz2p1ifTibIA0GX91A77ml9fc1Vnt7MvolV1ww+f8AUqDC7bsnLAUXXCq4nXIGkyD0A251YPDmKi5ctOgFq5aRhA9OfL6hO++sVFxHCB/PXLqGDL9spjSdj+K4weOjE4W39LeUfSdyQkAEe1FXDVbiOSJS188DiHcfujzVcwAjLpzIGsVrF3VfFF1KlH1VlP1ek7RuIqr3nTA28U9y95rXly2gDLKsfSdfSATypZ4Z4nlxBA0Q20ugDkdnI6aEfar1LwR9IM+Jf+FX7ahWMakqG12USQOcSCPik/HL1osbgMNsHBgnl81zh0a2152JyWcz2+mZto7EUl4tjPNhm3JrHdHNgyTNqhF5aOcP5eMt3VuLmKICjH6oOjCeepGu+tCcA8K27V5GVmzKQXU7AHod6k8PlLd9gjBkNkmdDqArEGNvUCKbcEViz4pvpO3f/NhWgtnp1MScCZ1ygvgCTcXvIMXfUoSrWh6yPSGC5CBJAJh9veivCHEVGFK3CEAdhbJ0DA+qOxBnTpXB4wLlrNbXUvJ9Os7fMj3oLi2IdrUZYjKxHfVfjekFs93A7jHo5QK0nuYU5bi7qyFpGoLEzIprwe2bYuMNSFAE+wgfelvDcSBbTJG0NochjSRzWetM8JjMqGJQn+oSPgjQipW8sIOys9Sq8WxTpaD3EYZRoCIknQb6REmqQ6hbqvb8xmLqfMJAjWRlUbjueu1Wrx3wHEYq7ntFMpHrJeBIAA35c6Q2OCYrPbS8AR5bZHU5g5QSoJ5afpT9K4G4HuXFihcGem4OyDacj6Tqo/UfeaH8V4gDLaCkuyASBMajr7j80DhOK+UiqxDdQP6tz8DSuOL4+3ifpf6Egnlmjn00pZ6N1nPXZgV3KA3jnBhPAcb/ABuDuZhFy0csnmNQv4kUGnA/OQs/pg6zt3PeSarnCPEDYO01oLauC42uWdtYAgwPzV14TjVxGHQICJkkHTUd41FTqKtvuAhabWRTj5i84FGRltOSygyMsSRpp7dKVYK1lt3m55QsRJkmrE1kAs7M0sSwOmh6abx310pfh+KqRfV0KMnPYvBMFR+Z71fSgbuBOuvYoQTAsXxPysgOqszT2yqonXqwNbpTZxy4nUjIykr1EDlWV6KvTrtGZktaCY98McTDXDuQTp2qxYtiYfdQwKnpzn78jXjHhnirYe6GB0ZtvxNev3L7A7ek6kdT+1YP4vUVdbB9obRt2JX/ABBiCtxd9WmehGpqLHWVtYhMU7etCfKSfqBEEseS6z8Uy4+qeSAJlXk6ciNB+IobECzfQ3WUHLpsZ00MEGYoybm0y4+0jKi3nqVLEYexcZ5tMnmtJZHUgk84jlvSrguLUYu2iEtlS5bJI/lCNroNpArvxHxmzbNwYZpdvRtoijRoncnr0qLw0gTC3bx+ouAx55D/ACjpJmaYqVlGWkWOrH2y8cNYPgmhmiVEsTpGp/SusH4dz2/NZiqkDLpMc5PvpUfC7bDCEERLZo+DFMLXFSLIJCsVAAn7VlaxvzjNjRl/Q9vzDrdxLVoJbtG4yrDNlAHyR+k0Ji7924q5iqiYCJsI6wYnXah+N37120iWRDOFMjQKDuftWYWyEFuypkL8mdySepNCvrwgyeT4iqW+88RsLF60citmV41mSFXX41gUqu3GVLgYaOyiZ6EtprM/2q13LRDHaJIX7ST9/wBKr/EHy2/Kj1NczExGgBA5anUUv6oS3b8CM1EuuTN4DFGzhbjAn0uADzO+nvUfBOLG5eFtkidZDZTHsD+1QcaeMHagaG4Wb/3Dl8iPvSngmIU463EzOv8AaK2dJplbT5b6mIXWH1CRLH44xqYRZeyz2mMZg+oboZ2051XuG+L0ut5NhLkEHMznRfSYHQSRHzV88QlHtOHUMpEMpEgrz+1ULD+GBbLJZYAM0+rcIBt1Inl3oNDVheuYwn5gCscDzDLYSxaRGh7twMxJOgDRmM9h+aX2eE+VbZruaLuxBIIiYBjqIPzQ/HcalgrdkuQPKQHYFILE/JH2pj4fxpvYXM4Dl7jD5iRH5ponZm4j7ygYkChDnJlV4JfJxBwyIrLcfLL7r3B69q9J4XhTadES4SsaDKBEzyk1T8VwoYe4bgtFbgYOGzEx7jbp9qvHh+6b9y5dOgCr6eWYrmPL2/NK3amu0ZST/T2VAluoNxpcjK5ObIwP0jY8z11qseNcf5V0W7QjNlLNH1giRVo8SdOoIqk+J8K1yxbvICTaUq/Yfyn9aY0YGYC7JWKb9wo3m2WIn6o67a+9ZQ/C/NX1BMyHfSZNZWtzESh+JLwHB5749OZFYT969ha8piev+ftXmuGtNZTMoJG5M7md/jWhcT4oeQyuwAExy3/U/vSet0ovx9Jaq3ZPUr+HS75mYQp+5YHp0pXatiyLQMHVyQR2OnzpXnr+Nr5UidxoBofk7/FPuE32fCW3ZznlvUSZ5c6A1DpWef2lg4JziUTieEH8ZfWAP9S4YHL1EgD4p/4ZwefDX7fRkPtrH21pTcRjibjNLer6j30qw+DbOW9cAOjKfnn+1MNkL/EoMEyyYG76LyD+VAQOw0qPyj/DjuxFC4HGqmIkjf0nXSDOlNcdg8iFZMB9J6GIrL1deHDfM19FbtQpNXOKpZv27bQENsAsdIMCI60bw+wj3FK3UkagZp0GsnsTrNVbxjiBbuDb1KIJ22pNwLiNy2xdArwOZ5Hpzimh+HrcA3mIm0oTPWUvNDlgxCEQY+puZHvJpZx60SRdOkgQOg3E9T3obCeIT5CM0KxYCAZpnxV5tDT6WEDsayfxSlq2VsYzx/EZ0NgJxFSpnwjj0yryM2wkAz+KXeFuFsmMts8GQZgyJ5U54Z6kuWgYY/Se4mPwaGwFkDFWplXEgjkdN61dDYv9My55GYHUqwuz4lix7g5o/PQ6a/OnzVdw/oa47ElFtEafVy+xGmvaneL9TZkMg6MOQOxB6A0k4rZNmxdcCTC/k0rpwCQIY8LFT8BtYnDKFefUWFyJMsdQ4G3vTa34bXDYVVRpYNmB6kwD7is8Jr5OEe5AL3JI0/ajrzhlDLmiAYGuvtyNH1z5BrB4gtOCGDzjKuIQqQA40I71B4Ov+U92y251X40P7VEoKOGyxJ56D5ANavg2rqXRB1lvmZ/FY1GnNL4zwZoWOHUic+LMUCbaLGaTm6gyKW4HEhAQ/wBLBgR709xWFtOxu5iWOwSNBtGxJNB4jCWshAUAgidZaJjXpWxRniKEjGIuxV0ZV8tQsfSAdSu0kdJrKTi4wvXLremGygcoGkVlaIwBBdyv470k++u+9dXgXEEkRsBrPQe9G8YRWQFRLnUCNBzJPTtXeDVRalFl+p5tO370RmY9RILziJsRadPQVAI9p+TV1TBsmHsrzC5j/wDIjT7CqTYx585WeT6hmBiTG/tXp17iuFvLP8QiDvv9jQ78jGBIUfWUjE4NhKgb/epuCJctXFI1GYfY7irBfXDNP/mUNQ4jiWGsKCtzzWGoUbT1NVYluMTgIg4pci+6ljCdOZJ0+RXojybFjMJYgT+xryg8RzuzlJlpJH1bz9q9BteJVZAQjBgNJ2mPbSh6mhnChR1GKrQpzEfiTGW3uJhQDcbPBI5ToQP1rrEcFRYtrcC8hKjpJk7kbT71Fw7AW7dzzWUs5k+po330FE4y8jv9OoMzuAT6tOkU2jpUu3PUCyu5ziFJw4r/AA9ssCTcEnLvzkH/ADertj3hysbg++nT4mq5wi0HuWgSSQZEmdJ71ZOIW5cMdl1MdOX5rB/FH9dlA+sa0n5eSYjUZXP41/zX+1OcFekyQrj+rTMOoPOocTgMzCI337b0uxuOW0ri367kROmnsOdKV0s5G0xt7VxzBb/iS3bzOA0ZoMjoSOVdY/iVt8OzZ5U76faI5iqC9i5lYm5IBmRJPyNxUGG4462nRiBm/HaIrdGlVSCOxEfXPOZ6F4Sxqtaa0WLFdYO8f8GmYxCopA1n4jrvXjuB45ctkOhKmeUf4au/DuOG+pViM3wJHOou0pd98tXaBxHWJxTFW1kR1pfa4mz2mMfTrPblUIxQW2y5iCTExsOU9uVBJcYr5cw2+/1DnHWqrplI5hTbjqMrvHHCgqQoOhgcx35UDZxYQOzNq40HfcE96FxZC6668oie5O2lV3imNEyCZAjsO4ppVG3GMRdmAbMaY/iK5iGJiZOWJmNayqzbxPq0B9yaypJg/VjXiXESISc0fUR+goE424VyrI7jvRj2QCdOf5rtFpgLBc9wEYLLBLSfb/muxhwd9vtRTJz59668rT6qtiTiQjhts/z5fv8A2rvDYK2Dvm+0VOkbb/MftU5VYnJHsa4zsTvCucwVTlXWcoB+396d+YttNQ3SBqW96V4GxkXNGp1A/SubudozFQNeUfnWaRuYucRisbYSMZnzHLCjrP7aEfNQ4jHoiyrHqIkfJEa+00P/ABW6AjTadY9+1Q41mJHrUnlEfHOhEDqSTH3APEcOXKHKq6vtptpzJ+atg8RW7ltWE+obP+hivNGR7UQoncyZHfpRi48sJIX0iFUTv36CgvQrHM5XInqcjIkHUEaz/k15hjOKBbztlYgswEwFB/2xqTRVvjVwWxv0/wCucVXuJooaVJzcxyFdp6dpOZNj56hF3FMD5kkHaf8AN6xL6mWe2twnfQZqW3V0H69aksSNq0ayRF2hB4XZf1KGSeQjT71qwvlv9RipvOJIJidu8feu3YRpoPaKaGJSM04lnBzRtB03/wC6EVoOmoB0J5DnQ7oYBk1snl80E188Qwf5h+JxQZMrfFV3G4EMZBimk9dq4ZRHKa5VAGDKucyv3cEykSB2g6GsqweQpbUadqyu9OUhF7Drrp+TUVq0NorKyizpgsrqYrqxZWdqysrpJkl22P8ACakt2x336n+9ZWVDdTvMZ2LS+YdBoAB22ru4JgHaY+KysrM/ujYgz8OtzOUT7n+9JLah7ozAHXpHOOVarKKsC0JxuDSZjX3P96GujSOVarKqehI8xlh1ChMvPfnz70HxawvmnTnWVldV+ozn6gqWgZnl3NTJYXpWVlOVwZk7WFB2ph5C9OVarKMO5SQPZEfPU1wLYrKyoaXE78sdOddG0OnWsrKpOMkt2hB06fvWVlZUyDP/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173" name="Picture 5" descr="C:\Users\bkdasa\Desktop\download.jpg"/>
          <p:cNvPicPr>
            <a:picLocks noChangeAspect="1" noChangeArrowheads="1"/>
          </p:cNvPicPr>
          <p:nvPr/>
        </p:nvPicPr>
        <p:blipFill>
          <a:blip r:embed="rId4" cstate="print"/>
          <a:srcRect/>
          <a:stretch>
            <a:fillRect/>
          </a:stretch>
        </p:blipFill>
        <p:spPr bwMode="auto">
          <a:xfrm>
            <a:off x="0" y="0"/>
            <a:ext cx="3200400" cy="5143500"/>
          </a:xfrm>
          <a:prstGeom prst="rect">
            <a:avLst/>
          </a:prstGeom>
          <a:noFill/>
        </p:spPr>
      </p:pic>
      <p:pic>
        <p:nvPicPr>
          <p:cNvPr id="8" name="Picture 7" descr="http://theharekrishnamovement.files.wordpress.com/2011/11/plate-16.jpg"/>
          <p:cNvPicPr>
            <a:picLocks noChangeAspect="1" noChangeArrowheads="1"/>
          </p:cNvPicPr>
          <p:nvPr/>
        </p:nvPicPr>
        <p:blipFill>
          <a:blip r:embed="rId5" cstate="print"/>
          <a:srcRect/>
          <a:stretch>
            <a:fillRect/>
          </a:stretch>
        </p:blipFill>
        <p:spPr bwMode="auto">
          <a:xfrm>
            <a:off x="5190917" y="0"/>
            <a:ext cx="3953083" cy="5143500"/>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105263</TotalTime>
  <Words>2225</Words>
  <Application>Microsoft Office PowerPoint</Application>
  <PresentationFormat>On-screen Show (16:9)</PresentationFormat>
  <Paragraphs>532</Paragraphs>
  <Slides>40</Slides>
  <Notes>39</Notes>
  <HiddenSlides>0</HiddenSlides>
  <MMClips>5</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Test</dc:creator>
  <cp:lastModifiedBy>bkdasa</cp:lastModifiedBy>
  <cp:revision>9388</cp:revision>
  <dcterms:created xsi:type="dcterms:W3CDTF">2007-12-30T00:59:16Z</dcterms:created>
  <dcterms:modified xsi:type="dcterms:W3CDTF">2015-08-22T12:55:54Z</dcterms:modified>
</cp:coreProperties>
</file>